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</p:sldIdLst>
  <p:sldSz cx="18288000" cy="10287000"/>
  <p:notesSz cx="6858000" cy="9144000"/>
  <p:embeddedFontLst>
    <p:embeddedFont>
      <p:font typeface="Glacial Indifference" panose="020B0604020202020204" charset="0"/>
      <p:regular r:id="rId29"/>
    </p:embeddedFont>
    <p:embeddedFont>
      <p:font typeface="Glacial Indifference Bold" panose="020B0604020202020204" charset="0"/>
      <p:regular r:id="rId30"/>
    </p:embeddedFont>
    <p:embeddedFont>
      <p:font typeface="Open Sans" panose="020B0606030504020204" pitchFamily="34" charset="0"/>
      <p:regular r:id="rId31"/>
    </p:embeddedFont>
    <p:embeddedFont>
      <p:font typeface="Open Sans Bold" panose="020B0604020202020204" charset="0"/>
      <p:regular r:id="rId32"/>
    </p:embeddedFont>
    <p:embeddedFont>
      <p:font typeface="Poppins" panose="020B0502040204020203" pitchFamily="2" charset="0"/>
      <p:regular r:id="rId33"/>
    </p:embeddedFont>
    <p:embeddedFont>
      <p:font typeface="Poppi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8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28.svg"/><Relationship Id="rId7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.svg"/><Relationship Id="rId7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18" Type="http://schemas.openxmlformats.org/officeDocument/2006/relationships/image" Target="../media/image9.jpeg"/><Relationship Id="rId3" Type="http://schemas.openxmlformats.org/officeDocument/2006/relationships/image" Target="../media/image28.sv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2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62.png"/><Relationship Id="rId5" Type="http://schemas.openxmlformats.org/officeDocument/2006/relationships/image" Target="../media/image30.svg"/><Relationship Id="rId15" Type="http://schemas.openxmlformats.org/officeDocument/2006/relationships/image" Target="../media/image87.png"/><Relationship Id="rId10" Type="http://schemas.openxmlformats.org/officeDocument/2006/relationships/image" Target="../media/image83.png"/><Relationship Id="rId19" Type="http://schemas.openxmlformats.org/officeDocument/2006/relationships/image" Target="../media/image10.png"/><Relationship Id="rId4" Type="http://schemas.openxmlformats.org/officeDocument/2006/relationships/image" Target="../media/image29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0.svg"/><Relationship Id="rId7" Type="http://schemas.openxmlformats.org/officeDocument/2006/relationships/image" Target="../media/image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10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sv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00.svg"/><Relationship Id="rId10" Type="http://schemas.openxmlformats.org/officeDocument/2006/relationships/image" Target="../media/image9.jpeg"/><Relationship Id="rId4" Type="http://schemas.openxmlformats.org/officeDocument/2006/relationships/image" Target="../media/image99.png"/><Relationship Id="rId9" Type="http://schemas.openxmlformats.org/officeDocument/2006/relationships/image" Target="../media/image10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100.svg"/><Relationship Id="rId10" Type="http://schemas.openxmlformats.org/officeDocument/2006/relationships/image" Target="../media/image9.jpeg"/><Relationship Id="rId4" Type="http://schemas.openxmlformats.org/officeDocument/2006/relationships/image" Target="../media/image99.png"/><Relationship Id="rId9" Type="http://schemas.openxmlformats.org/officeDocument/2006/relationships/image" Target="../media/image10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.png"/><Relationship Id="rId3" Type="http://schemas.openxmlformats.org/officeDocument/2006/relationships/image" Target="../media/image74.svg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7.svg"/><Relationship Id="rId5" Type="http://schemas.openxmlformats.org/officeDocument/2006/relationships/image" Target="../media/image2.svg"/><Relationship Id="rId10" Type="http://schemas.openxmlformats.org/officeDocument/2006/relationships/image" Target="../media/image106.png"/><Relationship Id="rId4" Type="http://schemas.openxmlformats.org/officeDocument/2006/relationships/image" Target="../media/image1.png"/><Relationship Id="rId9" Type="http://schemas.openxmlformats.org/officeDocument/2006/relationships/image" Target="../media/image10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innova.cl/estudio-indica-que-solo-el-231-de-las-pymes-tienen-sitio-web-y-redes-sociales-en-chile/" TargetMode="External"/><Relationship Id="rId13" Type="http://schemas.openxmlformats.org/officeDocument/2006/relationships/hyperlink" Target="https://docs.google.com/spreadsheets/d/19BmS7t47dg7LsrAixhohMPRndacb2_f4/edit?gid=795700353#gid=795700353" TargetMode="External"/><Relationship Id="rId18" Type="http://schemas.openxmlformats.org/officeDocument/2006/relationships/hyperlink" Target="https://drive.google.com/drive/u/1/folders/1lCPJCvO13j_hsJ0WZf7JbkGR1U9k-Dlp" TargetMode="External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12" Type="http://schemas.openxmlformats.org/officeDocument/2006/relationships/hyperlink" Target="https://docs.google.com/document/d/1bZL6wJrlw4PHMXyYIJzQbQIeuZTQfd4y/edit" TargetMode="External"/><Relationship Id="rId17" Type="http://schemas.openxmlformats.org/officeDocument/2006/relationships/hyperlink" Target="http://docs.google.com/spreadsheets/d/1O4tBccb1Bi3ZqpOf8AxtX4qWQ9BC7cKq/edit?rtpof=true&amp;gid=617750454#gid=617750454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docs.google.com/document/d/1XBNAZvzrfpuN_Gs2ByESWBhOn-ZTS8wi/ed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hyperlink" Target="https://docs.google.com/document/d/1f3CGnp6zvj3LUk6AIuJQCq8WVn92ZIbr/edit" TargetMode="External"/><Relationship Id="rId5" Type="http://schemas.openxmlformats.org/officeDocument/2006/relationships/image" Target="../media/image102.svg"/><Relationship Id="rId15" Type="http://schemas.openxmlformats.org/officeDocument/2006/relationships/hyperlink" Target="https://drive.google.com/drive/u/1/folders/1v6d2rkBU4toJHWdyHvs7ZEho4yrlwTqL" TargetMode="External"/><Relationship Id="rId10" Type="http://schemas.openxmlformats.org/officeDocument/2006/relationships/hyperlink" Target="https://drive.google.com/drive/u/1/folders/1gkcq0uLg4sF3AAyRgJ0bkZI-fhcbP1Ud" TargetMode="External"/><Relationship Id="rId4" Type="http://schemas.openxmlformats.org/officeDocument/2006/relationships/image" Target="../media/image101.png"/><Relationship Id="rId9" Type="http://schemas.openxmlformats.org/officeDocument/2006/relationships/hyperlink" Target="https://enteldigital.cl/blog/nota-estudio-de-digitalizacion-de-las-empresas-en-chile" TargetMode="External"/><Relationship Id="rId14" Type="http://schemas.openxmlformats.org/officeDocument/2006/relationships/hyperlink" Target="https://docs.google.com/spreadsheets/d/1RQNweOUgR-jCbNIxJy7x-16rbX342lD8/edit?gid=1411775090#gid=141177509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8.jpeg"/><Relationship Id="rId5" Type="http://schemas.openxmlformats.org/officeDocument/2006/relationships/image" Target="../media/image5.png"/><Relationship Id="rId10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25.jpe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jpeg"/><Relationship Id="rId5" Type="http://schemas.openxmlformats.org/officeDocument/2006/relationships/image" Target="../media/image6.sv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3.svg"/><Relationship Id="rId10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6.svg"/><Relationship Id="rId7" Type="http://schemas.openxmlformats.org/officeDocument/2006/relationships/image" Target="../media/image9.jpeg"/><Relationship Id="rId12" Type="http://schemas.openxmlformats.org/officeDocument/2006/relationships/image" Target="../media/image41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44.jpeg"/><Relationship Id="rId10" Type="http://schemas.openxmlformats.org/officeDocument/2006/relationships/image" Target="../media/image10.png"/><Relationship Id="rId4" Type="http://schemas.openxmlformats.org/officeDocument/2006/relationships/image" Target="../media/image37.jpeg"/><Relationship Id="rId9" Type="http://schemas.openxmlformats.org/officeDocument/2006/relationships/image" Target="../media/image39.svg"/><Relationship Id="rId1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26" Type="http://schemas.openxmlformats.org/officeDocument/2006/relationships/image" Target="../media/image61.svg"/><Relationship Id="rId3" Type="http://schemas.openxmlformats.org/officeDocument/2006/relationships/image" Target="../media/image4.svg"/><Relationship Id="rId21" Type="http://schemas.openxmlformats.org/officeDocument/2006/relationships/image" Target="../media/image56.png"/><Relationship Id="rId7" Type="http://schemas.openxmlformats.org/officeDocument/2006/relationships/image" Target="../media/image36.svg"/><Relationship Id="rId12" Type="http://schemas.openxmlformats.org/officeDocument/2006/relationships/image" Target="../media/image10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.png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29" Type="http://schemas.openxmlformats.org/officeDocument/2006/relationships/image" Target="../media/image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9.jpeg"/><Relationship Id="rId24" Type="http://schemas.openxmlformats.org/officeDocument/2006/relationships/image" Target="../media/image59.svg"/><Relationship Id="rId5" Type="http://schemas.openxmlformats.org/officeDocument/2006/relationships/image" Target="../media/image46.sv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7.jpeg"/><Relationship Id="rId19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30.svg"/><Relationship Id="rId14" Type="http://schemas.openxmlformats.org/officeDocument/2006/relationships/image" Target="../media/image49.svg"/><Relationship Id="rId22" Type="http://schemas.openxmlformats.org/officeDocument/2006/relationships/image" Target="../media/image57.svg"/><Relationship Id="rId27" Type="http://schemas.openxmlformats.org/officeDocument/2006/relationships/image" Target="../media/image62.png"/><Relationship Id="rId30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8.svg"/><Relationship Id="rId7" Type="http://schemas.openxmlformats.org/officeDocument/2006/relationships/image" Target="../media/image6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10.png"/><Relationship Id="rId5" Type="http://schemas.openxmlformats.org/officeDocument/2006/relationships/image" Target="../media/image30.svg"/><Relationship Id="rId10" Type="http://schemas.openxmlformats.org/officeDocument/2006/relationships/image" Target="../media/image9.jpeg"/><Relationship Id="rId4" Type="http://schemas.openxmlformats.org/officeDocument/2006/relationships/image" Target="../media/image29.png"/><Relationship Id="rId9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2806">
            <a:off x="720300" y="6421716"/>
            <a:ext cx="8842272" cy="11861584"/>
          </a:xfrm>
          <a:custGeom>
            <a:avLst/>
            <a:gdLst/>
            <a:ahLst/>
            <a:cxnLst/>
            <a:rect l="l" t="t" r="r" b="b"/>
            <a:pathLst>
              <a:path w="8842272" h="11861584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6501204">
            <a:off x="11046831" y="-5088864"/>
            <a:ext cx="8807178" cy="11814508"/>
          </a:xfrm>
          <a:custGeom>
            <a:avLst/>
            <a:gdLst/>
            <a:ahLst/>
            <a:cxnLst/>
            <a:rect l="l" t="t" r="r" b="b"/>
            <a:pathLst>
              <a:path w="8807178" h="1181450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10571821">
            <a:off x="10628437" y="8363453"/>
            <a:ext cx="5947318" cy="7978109"/>
          </a:xfrm>
          <a:custGeom>
            <a:avLst/>
            <a:gdLst/>
            <a:ahLst/>
            <a:cxnLst/>
            <a:rect l="l" t="t" r="r" b="b"/>
            <a:pathLst>
              <a:path w="5947318" h="7978109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5114765">
            <a:off x="11561828" y="5146485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058328">
            <a:off x="12771444" y="-3949027"/>
            <a:ext cx="7156478" cy="6935278"/>
          </a:xfrm>
          <a:custGeom>
            <a:avLst/>
            <a:gdLst/>
            <a:ahLst/>
            <a:cxnLst/>
            <a:rect l="l" t="t" r="r" b="b"/>
            <a:pathLst>
              <a:path w="7156478" h="6935278">
                <a:moveTo>
                  <a:pt x="0" y="0"/>
                </a:moveTo>
                <a:lnTo>
                  <a:pt x="7156479" y="0"/>
                </a:lnTo>
                <a:lnTo>
                  <a:pt x="7156479" y="6935278"/>
                </a:lnTo>
                <a:lnTo>
                  <a:pt x="0" y="6935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3318101">
            <a:off x="-3880130" y="6803731"/>
            <a:ext cx="10117864" cy="10062676"/>
          </a:xfrm>
          <a:custGeom>
            <a:avLst/>
            <a:gdLst/>
            <a:ahLst/>
            <a:cxnLst/>
            <a:rect l="l" t="t" r="r" b="b"/>
            <a:pathLst>
              <a:path w="10117864" h="10062676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6800871">
            <a:off x="-1801341" y="-2530299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9" y="0"/>
                </a:lnTo>
                <a:lnTo>
                  <a:pt x="8542939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028700" y="373953"/>
            <a:ext cx="3457409" cy="1309494"/>
          </a:xfrm>
          <a:custGeom>
            <a:avLst/>
            <a:gdLst/>
            <a:ahLst/>
            <a:cxnLst/>
            <a:rect l="l" t="t" r="r" b="b"/>
            <a:pathLst>
              <a:path w="3457409" h="1309494">
                <a:moveTo>
                  <a:pt x="0" y="0"/>
                </a:moveTo>
                <a:lnTo>
                  <a:pt x="3457409" y="0"/>
                </a:lnTo>
                <a:lnTo>
                  <a:pt x="3457409" y="1309494"/>
                </a:lnTo>
                <a:lnTo>
                  <a:pt x="0" y="13094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5230208" y="14154"/>
            <a:ext cx="2029092" cy="2029092"/>
          </a:xfrm>
          <a:custGeom>
            <a:avLst/>
            <a:gdLst/>
            <a:ahLst/>
            <a:cxnLst/>
            <a:rect l="l" t="t" r="r" b="b"/>
            <a:pathLst>
              <a:path w="2029092" h="2029092">
                <a:moveTo>
                  <a:pt x="0" y="0"/>
                </a:moveTo>
                <a:lnTo>
                  <a:pt x="2029092" y="0"/>
                </a:lnTo>
                <a:lnTo>
                  <a:pt x="2029092" y="2029092"/>
                </a:lnTo>
                <a:lnTo>
                  <a:pt x="0" y="20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5141436" y="5301457"/>
            <a:ext cx="8005127" cy="242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Ingeniería en Informática</a:t>
            </a:r>
          </a:p>
          <a:p>
            <a:pPr algn="ctr">
              <a:lnSpc>
                <a:spcPts val="4808"/>
              </a:lnSpc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Sede: Puente Alto</a:t>
            </a:r>
          </a:p>
          <a:p>
            <a:pPr algn="ctr">
              <a:lnSpc>
                <a:spcPts val="4808"/>
              </a:lnSpc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Docente: Juan Pablo Ramos Sanchez</a:t>
            </a:r>
          </a:p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26071" y="3699493"/>
            <a:ext cx="12424349" cy="144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8399" b="1" spc="78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DIVINO BIZCOCHITO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5749" y="2635717"/>
            <a:ext cx="9364993" cy="108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 DE TÍTULO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7475" y="-3535743"/>
            <a:ext cx="7798721" cy="7288259"/>
          </a:xfrm>
          <a:custGeom>
            <a:avLst/>
            <a:gdLst/>
            <a:ahLst/>
            <a:cxnLst/>
            <a:rect l="l" t="t" r="r" b="b"/>
            <a:pathLst>
              <a:path w="7798721" h="7288259">
                <a:moveTo>
                  <a:pt x="0" y="0"/>
                </a:moveTo>
                <a:lnTo>
                  <a:pt x="7798722" y="0"/>
                </a:lnTo>
                <a:lnTo>
                  <a:pt x="7798722" y="7288259"/>
                </a:lnTo>
                <a:lnTo>
                  <a:pt x="0" y="728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4171465">
            <a:off x="12183892" y="-3420533"/>
            <a:ext cx="8652373" cy="8086036"/>
          </a:xfrm>
          <a:custGeom>
            <a:avLst/>
            <a:gdLst/>
            <a:ahLst/>
            <a:cxnLst/>
            <a:rect l="l" t="t" r="r" b="b"/>
            <a:pathLst>
              <a:path w="8652373" h="8086036">
                <a:moveTo>
                  <a:pt x="0" y="0"/>
                </a:moveTo>
                <a:lnTo>
                  <a:pt x="8652373" y="0"/>
                </a:lnTo>
                <a:lnTo>
                  <a:pt x="8652373" y="8086036"/>
                </a:lnTo>
                <a:lnTo>
                  <a:pt x="0" y="808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6241409">
            <a:off x="-853261" y="6895816"/>
            <a:ext cx="7798721" cy="7288259"/>
          </a:xfrm>
          <a:custGeom>
            <a:avLst/>
            <a:gdLst/>
            <a:ahLst/>
            <a:cxnLst/>
            <a:rect l="l" t="t" r="r" b="b"/>
            <a:pathLst>
              <a:path w="7798721" h="7288259">
                <a:moveTo>
                  <a:pt x="0" y="0"/>
                </a:moveTo>
                <a:lnTo>
                  <a:pt x="7798721" y="0"/>
                </a:lnTo>
                <a:lnTo>
                  <a:pt x="7798721" y="7288259"/>
                </a:lnTo>
                <a:lnTo>
                  <a:pt x="0" y="728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3916590" y="7712674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19464" y="2301109"/>
          <a:ext cx="16849072" cy="2300478"/>
        </p:xfrm>
        <a:graphic>
          <a:graphicData uri="http://schemas.openxmlformats.org/drawingml/2006/table">
            <a:tbl>
              <a:tblPr/>
              <a:tblGrid>
                <a:gridCol w="1100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9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1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78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Categoria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Nombre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Descripción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1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RF 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Adminitración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Cuenta administrador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Los Administradores tienen cuentas predeterminadas con un usuario y contraseña inicial basados en su correo y una contraseña predefinida.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54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RF 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Autenticación y Usuarios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Autentificación de usuarios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El sistema debe permitir que los usuarios ingresen con su correo y contraseña, validando sus credenciales y otorgando acceso solo si la autenticación es correcta.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4008491" y="717789"/>
            <a:ext cx="10271019" cy="7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6"/>
              </a:lnSpc>
            </a:pPr>
            <a:r>
              <a:rPr lang="en-US" sz="4647" b="1" spc="43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FUNCIONALES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19464" y="6089630"/>
          <a:ext cx="16849072" cy="2450219"/>
        </p:xfrm>
        <a:graphic>
          <a:graphicData uri="http://schemas.openxmlformats.org/drawingml/2006/table">
            <a:tbl>
              <a:tblPr/>
              <a:tblGrid>
                <a:gridCol w="1087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3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93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Categoria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Nombre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Descripción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3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RNF 31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Usabilidad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Destacados en la página principal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La página principal debe mostrar los productos destacados de forma clara y accesible, priorizando la visibilidad de los cuatro más vendidos.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92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RFN 39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Usabilidad / Seguridad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Seguridad de la información y protección de datos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El sistema debe proteger la confidencialidad, integridad y disponibilidad de los datos, utilizando mecanismos de autenticación y autorización.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3297469" y="5104593"/>
            <a:ext cx="11693062" cy="79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6"/>
              </a:lnSpc>
            </a:pPr>
            <a:r>
              <a:rPr lang="en-US" sz="4647" b="1" spc="43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 NO FUNCIONALES</a:t>
            </a:r>
          </a:p>
        </p:txBody>
      </p:sp>
      <p:sp>
        <p:nvSpPr>
          <p:cNvPr id="11" name="Freeform 11"/>
          <p:cNvSpPr/>
          <p:nvPr/>
        </p:nvSpPr>
        <p:spPr>
          <a:xfrm rot="-8423775">
            <a:off x="11305710" y="7812514"/>
            <a:ext cx="6209947" cy="5803478"/>
          </a:xfrm>
          <a:custGeom>
            <a:avLst/>
            <a:gdLst/>
            <a:ahLst/>
            <a:cxnLst/>
            <a:rect l="l" t="t" r="r" b="b"/>
            <a:pathLst>
              <a:path w="6209947" h="5803478">
                <a:moveTo>
                  <a:pt x="0" y="0"/>
                </a:moveTo>
                <a:lnTo>
                  <a:pt x="6209948" y="0"/>
                </a:lnTo>
                <a:lnTo>
                  <a:pt x="6209948" y="5803479"/>
                </a:lnTo>
                <a:lnTo>
                  <a:pt x="0" y="5803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6795957" y="22101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33246" y="-4972192"/>
            <a:ext cx="7798721" cy="7288259"/>
          </a:xfrm>
          <a:custGeom>
            <a:avLst/>
            <a:gdLst/>
            <a:ahLst/>
            <a:cxnLst/>
            <a:rect l="l" t="t" r="r" b="b"/>
            <a:pathLst>
              <a:path w="7798721" h="7288259">
                <a:moveTo>
                  <a:pt x="0" y="0"/>
                </a:moveTo>
                <a:lnTo>
                  <a:pt x="7798722" y="0"/>
                </a:lnTo>
                <a:lnTo>
                  <a:pt x="7798722" y="7288259"/>
                </a:lnTo>
                <a:lnTo>
                  <a:pt x="0" y="728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7649785">
            <a:off x="13289919" y="-4273857"/>
            <a:ext cx="9470115" cy="8850253"/>
          </a:xfrm>
          <a:custGeom>
            <a:avLst/>
            <a:gdLst/>
            <a:ahLst/>
            <a:cxnLst/>
            <a:rect l="l" t="t" r="r" b="b"/>
            <a:pathLst>
              <a:path w="9470115" h="8850253">
                <a:moveTo>
                  <a:pt x="0" y="0"/>
                </a:moveTo>
                <a:lnTo>
                  <a:pt x="9470115" y="0"/>
                </a:lnTo>
                <a:lnTo>
                  <a:pt x="9470115" y="8850253"/>
                </a:lnTo>
                <a:lnTo>
                  <a:pt x="0" y="8850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2560167" y="8064975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95663" y="1573307"/>
          <a:ext cx="17264005" cy="7624016"/>
        </p:xfrm>
        <a:graphic>
          <a:graphicData uri="http://schemas.openxmlformats.org/drawingml/2006/table">
            <a:tbl>
              <a:tblPr/>
              <a:tblGrid>
                <a:gridCol w="98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3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9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2778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ID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RIESGO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DESCRIPCION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IMPACTO /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PROBABILIDAD</a:t>
                      </a:r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MITIGACIÓN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80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R01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Mal análisis del caso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Los requisitos funcionales y no funcionales no fueron identificados del todo, podría provocar atrasos dentro del proyecto.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751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Crítica</a:t>
                      </a: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/</a:t>
                      </a:r>
                      <a:r>
                        <a:rPr lang="en-US" sz="2099" b="1">
                          <a:solidFill>
                            <a:srgbClr val="FF751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Medio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Comunicar y gestionar una reunión con los interesados con la finalidad de actualizar el alcance del proyecto considerando los nuevos requisitos identificados.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230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R06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Tiempo de entrega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Retraso en los tiempos de entrega del proyecto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751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Crítica</a:t>
                      </a: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/</a:t>
                      </a:r>
                      <a:r>
                        <a:rPr lang="en-US" sz="2099" b="1">
                          <a:solidFill>
                            <a:srgbClr val="FF751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Medio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con una planificación detallada en la Carta Gantt, seguimiento semanal, división de tareas, tiempos de buffer y comunicación constante del equipo.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78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R07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Pruebas fallidas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Las pruebas fallidas vuelven a la etapa de desarrollo para ser arregladas. Lo que puede generar atrasos.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7BB23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Marginal</a:t>
                      </a: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/</a:t>
                      </a:r>
                      <a:r>
                        <a:rPr lang="en-US" sz="2099" b="1">
                          <a:solidFill>
                            <a:srgbClr val="FF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Alto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Realizar pruebas unitarias automaticas dentro de la fase de desarrollo para ahorrar tiempo.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934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R20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Interfaz Confusa o Incompleta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Si la experiencia de usuario no está bien diseñada o la navegación es poco intuitiva, los clientes pueden abandonar la plataforma antes de completar una compra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FF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Catastrofica</a:t>
                      </a: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/</a:t>
                      </a:r>
                      <a:r>
                        <a:rPr lang="en-US" sz="2099" b="1">
                          <a:solidFill>
                            <a:srgbClr val="FF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Alto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Crear prototipos, realizar pruebas de usabilidad con usuarios y ajustar la interfaz de forma iterativa aplicando principios UX para asegurar una navegación clara y fácil de entender.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4114693" y="423864"/>
            <a:ext cx="1033324" cy="904159"/>
          </a:xfrm>
          <a:custGeom>
            <a:avLst/>
            <a:gdLst/>
            <a:ahLst/>
            <a:cxnLst/>
            <a:rect l="l" t="t" r="r" b="b"/>
            <a:pathLst>
              <a:path w="1033324" h="904159">
                <a:moveTo>
                  <a:pt x="0" y="0"/>
                </a:moveTo>
                <a:lnTo>
                  <a:pt x="1033325" y="0"/>
                </a:lnTo>
                <a:lnTo>
                  <a:pt x="1033325" y="904159"/>
                </a:lnTo>
                <a:lnTo>
                  <a:pt x="0" y="904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4377450" y="-133350"/>
            <a:ext cx="9533100" cy="114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2"/>
              </a:lnSpc>
            </a:pPr>
            <a:r>
              <a:rPr lang="en-US" sz="6630" b="1" spc="62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MATRIZ DE RIESGOS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5663" y="1016064"/>
            <a:ext cx="12801420" cy="55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3221" b="1">
                <a:solidFill>
                  <a:srgbClr val="2537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Identificación, evaluación y mitigación de riesgos del proyecto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33246" y="-4972192"/>
            <a:ext cx="7798721" cy="7288259"/>
          </a:xfrm>
          <a:custGeom>
            <a:avLst/>
            <a:gdLst/>
            <a:ahLst/>
            <a:cxnLst/>
            <a:rect l="l" t="t" r="r" b="b"/>
            <a:pathLst>
              <a:path w="7798721" h="7288259">
                <a:moveTo>
                  <a:pt x="0" y="0"/>
                </a:moveTo>
                <a:lnTo>
                  <a:pt x="7798722" y="0"/>
                </a:lnTo>
                <a:lnTo>
                  <a:pt x="7798722" y="7288259"/>
                </a:lnTo>
                <a:lnTo>
                  <a:pt x="0" y="728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7649785">
            <a:off x="13289919" y="-4273857"/>
            <a:ext cx="9470115" cy="8850253"/>
          </a:xfrm>
          <a:custGeom>
            <a:avLst/>
            <a:gdLst/>
            <a:ahLst/>
            <a:cxnLst/>
            <a:rect l="l" t="t" r="r" b="b"/>
            <a:pathLst>
              <a:path w="9470115" h="8850253">
                <a:moveTo>
                  <a:pt x="0" y="0"/>
                </a:moveTo>
                <a:lnTo>
                  <a:pt x="9470115" y="0"/>
                </a:lnTo>
                <a:lnTo>
                  <a:pt x="9470115" y="8850253"/>
                </a:lnTo>
                <a:lnTo>
                  <a:pt x="0" y="8850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2560167" y="8064975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1365816"/>
          <a:ext cx="7342835" cy="2962206"/>
        </p:xfrm>
        <a:graphic>
          <a:graphicData uri="http://schemas.openxmlformats.org/drawingml/2006/table">
            <a:tbl>
              <a:tblPr/>
              <a:tblGrid>
                <a:gridCol w="1895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3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025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🔴Alto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🟢Muy Bajo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Impacto/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Probabilidad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🟡Bajo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🟠Medio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Aceptable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🟢Despreciable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99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🟡Marginal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Moderado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99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🟠Crítica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Importante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99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Inaceptable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🔴Catastrófica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8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1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3182329" y="229818"/>
            <a:ext cx="3633135" cy="96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2"/>
              </a:lnSpc>
            </a:pPr>
            <a:r>
              <a:rPr lang="en-US" sz="5630" b="1" spc="529">
                <a:solidFill>
                  <a:srgbClr val="E3D8D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RIESGOS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460" y="4103264"/>
            <a:ext cx="7665148" cy="6619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8879" y="3907343"/>
            <a:ext cx="7413134" cy="69558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8238" y="-405628"/>
            <a:ext cx="8516897" cy="5443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918693">
            <a:off x="15967060" y="-9161681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7389069">
            <a:off x="-4151848" y="3054640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2770156">
            <a:off x="-1711634" y="-2733284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2770156">
            <a:off x="17404868" y="5889663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175268" y="107188"/>
            <a:ext cx="16084032" cy="10072625"/>
          </a:xfrm>
          <a:custGeom>
            <a:avLst/>
            <a:gdLst/>
            <a:ahLst/>
            <a:cxnLst/>
            <a:rect l="l" t="t" r="r" b="b"/>
            <a:pathLst>
              <a:path w="16084032" h="10072625">
                <a:moveTo>
                  <a:pt x="0" y="0"/>
                </a:moveTo>
                <a:lnTo>
                  <a:pt x="16084032" y="0"/>
                </a:lnTo>
                <a:lnTo>
                  <a:pt x="16084032" y="10072624"/>
                </a:lnTo>
                <a:lnTo>
                  <a:pt x="0" y="10072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1311225" y="461145"/>
            <a:ext cx="5021712" cy="127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3664" b="1" spc="344">
                <a:solidFill>
                  <a:srgbClr val="E3D8D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MODELO DE DATOS RELACIONAL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4859" y="643857"/>
            <a:ext cx="11118283" cy="174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38"/>
              </a:lnSpc>
              <a:spcBef>
                <a:spcPct val="0"/>
              </a:spcBef>
            </a:pPr>
            <a:r>
              <a:rPr lang="en-US" sz="5027" b="1" spc="472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TECNOLOGÍAS PARA EL DESARROLLO</a:t>
            </a:r>
          </a:p>
        </p:txBody>
      </p:sp>
      <p:sp>
        <p:nvSpPr>
          <p:cNvPr id="3" name="Freeform 3"/>
          <p:cNvSpPr/>
          <p:nvPr/>
        </p:nvSpPr>
        <p:spPr>
          <a:xfrm>
            <a:off x="-502744" y="-2215321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9354559">
            <a:off x="16235236" y="4428041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5400000">
            <a:off x="15464572" y="-232499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521968">
            <a:off x="-4186548" y="5957334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763132" y="2649764"/>
          <a:ext cx="7229475" cy="6507373"/>
        </p:xfrm>
        <a:graphic>
          <a:graphicData uri="http://schemas.openxmlformats.org/drawingml/2006/table">
            <a:tbl>
              <a:tblPr/>
              <a:tblGrid>
                <a:gridCol w="2441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4376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Capas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37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Tecnologías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37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611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Back-End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Next JS - API routes, TypeScript - Node.js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942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Front-End Web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Next.js (App Router) - TypeScript - React Icons - CSS - Vercel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942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Front-End Mobile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React Native - Expo - TypeSrcipt - Expo vector icons - Expo Notifications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611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Base De Datos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Postgre SQL (Supabase)-  Supabase Storage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280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Terceros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WebPay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2611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Despliegue y Control de Versiones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Git Hub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9617336" y="3259678"/>
            <a:ext cx="1513749" cy="1513749"/>
          </a:xfrm>
          <a:custGeom>
            <a:avLst/>
            <a:gdLst/>
            <a:ahLst/>
            <a:cxnLst/>
            <a:rect l="l" t="t" r="r" b="b"/>
            <a:pathLst>
              <a:path w="1513749" h="1513749">
                <a:moveTo>
                  <a:pt x="0" y="0"/>
                </a:moveTo>
                <a:lnTo>
                  <a:pt x="1513749" y="0"/>
                </a:lnTo>
                <a:lnTo>
                  <a:pt x="1513749" y="1513749"/>
                </a:lnTo>
                <a:lnTo>
                  <a:pt x="0" y="151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1755814" y="3092344"/>
            <a:ext cx="1333028" cy="1333028"/>
          </a:xfrm>
          <a:custGeom>
            <a:avLst/>
            <a:gdLst/>
            <a:ahLst/>
            <a:cxnLst/>
            <a:rect l="l" t="t" r="r" b="b"/>
            <a:pathLst>
              <a:path w="1333028" h="1333028">
                <a:moveTo>
                  <a:pt x="0" y="0"/>
                </a:moveTo>
                <a:lnTo>
                  <a:pt x="1333028" y="0"/>
                </a:lnTo>
                <a:lnTo>
                  <a:pt x="1333028" y="1333028"/>
                </a:lnTo>
                <a:lnTo>
                  <a:pt x="0" y="1333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0374211" y="5027020"/>
            <a:ext cx="2541467" cy="1556649"/>
          </a:xfrm>
          <a:custGeom>
            <a:avLst/>
            <a:gdLst/>
            <a:ahLst/>
            <a:cxnLst/>
            <a:rect l="l" t="t" r="r" b="b"/>
            <a:pathLst>
              <a:path w="2541467" h="1556649">
                <a:moveTo>
                  <a:pt x="0" y="0"/>
                </a:moveTo>
                <a:lnTo>
                  <a:pt x="2541467" y="0"/>
                </a:lnTo>
                <a:lnTo>
                  <a:pt x="2541467" y="1556649"/>
                </a:lnTo>
                <a:lnTo>
                  <a:pt x="0" y="1556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3311443" y="7303614"/>
            <a:ext cx="1759218" cy="1954686"/>
          </a:xfrm>
          <a:custGeom>
            <a:avLst/>
            <a:gdLst/>
            <a:ahLst/>
            <a:cxnLst/>
            <a:rect l="l" t="t" r="r" b="b"/>
            <a:pathLst>
              <a:path w="1759218" h="1954686">
                <a:moveTo>
                  <a:pt x="0" y="0"/>
                </a:moveTo>
                <a:lnTo>
                  <a:pt x="1759218" y="0"/>
                </a:lnTo>
                <a:lnTo>
                  <a:pt x="1759218" y="1954686"/>
                </a:lnTo>
                <a:lnTo>
                  <a:pt x="0" y="195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5155823" y="7953362"/>
            <a:ext cx="3132177" cy="769064"/>
          </a:xfrm>
          <a:custGeom>
            <a:avLst/>
            <a:gdLst/>
            <a:ahLst/>
            <a:cxnLst/>
            <a:rect l="l" t="t" r="r" b="b"/>
            <a:pathLst>
              <a:path w="3132177" h="769064">
                <a:moveTo>
                  <a:pt x="0" y="0"/>
                </a:moveTo>
                <a:lnTo>
                  <a:pt x="3132177" y="0"/>
                </a:lnTo>
                <a:lnTo>
                  <a:pt x="3132177" y="769063"/>
                </a:lnTo>
                <a:lnTo>
                  <a:pt x="0" y="76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740" t="-103485" r="-8247" b="-8727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1347772" y="8110476"/>
            <a:ext cx="1519447" cy="1605278"/>
          </a:xfrm>
          <a:custGeom>
            <a:avLst/>
            <a:gdLst/>
            <a:ahLst/>
            <a:cxnLst/>
            <a:rect l="l" t="t" r="r" b="b"/>
            <a:pathLst>
              <a:path w="1519447" h="1605278">
                <a:moveTo>
                  <a:pt x="0" y="0"/>
                </a:moveTo>
                <a:lnTo>
                  <a:pt x="1519447" y="0"/>
                </a:lnTo>
                <a:lnTo>
                  <a:pt x="1519447" y="1605278"/>
                </a:lnTo>
                <a:lnTo>
                  <a:pt x="0" y="1605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3297" b="-90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16063415" y="4573274"/>
            <a:ext cx="2024350" cy="1330177"/>
          </a:xfrm>
          <a:custGeom>
            <a:avLst/>
            <a:gdLst/>
            <a:ahLst/>
            <a:cxnLst/>
            <a:rect l="l" t="t" r="r" b="b"/>
            <a:pathLst>
              <a:path w="2024350" h="1330177">
                <a:moveTo>
                  <a:pt x="0" y="0"/>
                </a:moveTo>
                <a:lnTo>
                  <a:pt x="2024350" y="0"/>
                </a:lnTo>
                <a:lnTo>
                  <a:pt x="2024350" y="1330177"/>
                </a:lnTo>
                <a:lnTo>
                  <a:pt x="0" y="1330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5575419" y="6111349"/>
            <a:ext cx="975991" cy="1379493"/>
          </a:xfrm>
          <a:custGeom>
            <a:avLst/>
            <a:gdLst/>
            <a:ahLst/>
            <a:cxnLst/>
            <a:rect l="l" t="t" r="r" b="b"/>
            <a:pathLst>
              <a:path w="975991" h="1379493">
                <a:moveTo>
                  <a:pt x="0" y="0"/>
                </a:moveTo>
                <a:lnTo>
                  <a:pt x="975991" y="0"/>
                </a:lnTo>
                <a:lnTo>
                  <a:pt x="975991" y="1379493"/>
                </a:lnTo>
                <a:lnTo>
                  <a:pt x="0" y="1379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4207586" y="3419913"/>
            <a:ext cx="3051714" cy="686636"/>
          </a:xfrm>
          <a:custGeom>
            <a:avLst/>
            <a:gdLst/>
            <a:ahLst/>
            <a:cxnLst/>
            <a:rect l="l" t="t" r="r" b="b"/>
            <a:pathLst>
              <a:path w="3051714" h="686636">
                <a:moveTo>
                  <a:pt x="0" y="0"/>
                </a:moveTo>
                <a:lnTo>
                  <a:pt x="3051714" y="0"/>
                </a:lnTo>
                <a:lnTo>
                  <a:pt x="3051714" y="686636"/>
                </a:lnTo>
                <a:lnTo>
                  <a:pt x="0" y="686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13797100" y="4732026"/>
            <a:ext cx="1778319" cy="822947"/>
          </a:xfrm>
          <a:custGeom>
            <a:avLst/>
            <a:gdLst/>
            <a:ahLst/>
            <a:cxnLst/>
            <a:rect l="l" t="t" r="r" b="b"/>
            <a:pathLst>
              <a:path w="1778319" h="822947">
                <a:moveTo>
                  <a:pt x="0" y="0"/>
                </a:moveTo>
                <a:lnTo>
                  <a:pt x="1778319" y="0"/>
                </a:lnTo>
                <a:lnTo>
                  <a:pt x="1778319" y="822948"/>
                </a:lnTo>
                <a:lnTo>
                  <a:pt x="0" y="8229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1458" t="-32592" r="-51458" b="-5157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9617336" y="7051681"/>
            <a:ext cx="1286212" cy="1286212"/>
          </a:xfrm>
          <a:custGeom>
            <a:avLst/>
            <a:gdLst/>
            <a:ahLst/>
            <a:cxnLst/>
            <a:rect l="l" t="t" r="r" b="b"/>
            <a:pathLst>
              <a:path w="1286212" h="1286212">
                <a:moveTo>
                  <a:pt x="0" y="0"/>
                </a:moveTo>
                <a:lnTo>
                  <a:pt x="1286212" y="0"/>
                </a:lnTo>
                <a:lnTo>
                  <a:pt x="1286212" y="1286213"/>
                </a:lnTo>
                <a:lnTo>
                  <a:pt x="0" y="1286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0" y="9488833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16795957" y="-7527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57516">
            <a:off x="15465925" y="-5543245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5618530">
            <a:off x="-2812431" y="6353072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2770156">
            <a:off x="-2410775" y="-1182928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2770156">
            <a:off x="15877225" y="6646989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5226213" y="263118"/>
            <a:ext cx="7835573" cy="198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 b="1" spc="537">
                <a:solidFill>
                  <a:srgbClr val="E3D8D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AQUITECTURA DEL SISTEMA</a:t>
            </a:r>
          </a:p>
        </p:txBody>
      </p:sp>
      <p:sp>
        <p:nvSpPr>
          <p:cNvPr id="7" name="Freeform 7"/>
          <p:cNvSpPr/>
          <p:nvPr/>
        </p:nvSpPr>
        <p:spPr>
          <a:xfrm>
            <a:off x="3059960" y="2166972"/>
            <a:ext cx="12207523" cy="7874069"/>
          </a:xfrm>
          <a:custGeom>
            <a:avLst/>
            <a:gdLst/>
            <a:ahLst/>
            <a:cxnLst/>
            <a:rect l="l" t="t" r="r" b="b"/>
            <a:pathLst>
              <a:path w="12207523" h="7874069">
                <a:moveTo>
                  <a:pt x="0" y="0"/>
                </a:moveTo>
                <a:lnTo>
                  <a:pt x="12207524" y="0"/>
                </a:lnTo>
                <a:lnTo>
                  <a:pt x="12207524" y="7874069"/>
                </a:lnTo>
                <a:lnTo>
                  <a:pt x="0" y="7874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2" b="-19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MX"/>
          </a:p>
        </p:txBody>
      </p:sp>
      <p:grpSp>
        <p:nvGrpSpPr>
          <p:cNvPr id="8" name="Group 8"/>
          <p:cNvGrpSpPr/>
          <p:nvPr/>
        </p:nvGrpSpPr>
        <p:grpSpPr>
          <a:xfrm>
            <a:off x="9109710" y="5419725"/>
            <a:ext cx="1845945" cy="393382"/>
            <a:chOff x="0" y="0"/>
            <a:chExt cx="2461260" cy="524510"/>
          </a:xfrm>
        </p:grpSpPr>
        <p:sp>
          <p:nvSpPr>
            <p:cNvPr id="9" name="Freeform 9"/>
            <p:cNvSpPr/>
            <p:nvPr/>
          </p:nvSpPr>
          <p:spPr>
            <a:xfrm>
              <a:off x="50222" y="48863"/>
              <a:ext cx="2360803" cy="429334"/>
            </a:xfrm>
            <a:custGeom>
              <a:avLst/>
              <a:gdLst/>
              <a:ahLst/>
              <a:cxnLst/>
              <a:rect l="l" t="t" r="r" b="b"/>
              <a:pathLst>
                <a:path w="2360803" h="429334">
                  <a:moveTo>
                    <a:pt x="300298" y="305467"/>
                  </a:moveTo>
                  <a:cubicBezTo>
                    <a:pt x="64078" y="214027"/>
                    <a:pt x="45028" y="182277"/>
                    <a:pt x="32328" y="160687"/>
                  </a:cubicBezTo>
                  <a:cubicBezTo>
                    <a:pt x="24708" y="146717"/>
                    <a:pt x="20898" y="136557"/>
                    <a:pt x="20898" y="122587"/>
                  </a:cubicBezTo>
                  <a:cubicBezTo>
                    <a:pt x="20898" y="106077"/>
                    <a:pt x="28518" y="79407"/>
                    <a:pt x="38678" y="65437"/>
                  </a:cubicBezTo>
                  <a:cubicBezTo>
                    <a:pt x="46298" y="54007"/>
                    <a:pt x="58998" y="46387"/>
                    <a:pt x="70428" y="41307"/>
                  </a:cubicBezTo>
                  <a:cubicBezTo>
                    <a:pt x="81858" y="36227"/>
                    <a:pt x="97098" y="33687"/>
                    <a:pt x="109798" y="33687"/>
                  </a:cubicBezTo>
                  <a:cubicBezTo>
                    <a:pt x="122498" y="34957"/>
                    <a:pt x="137738" y="36227"/>
                    <a:pt x="147898" y="46387"/>
                  </a:cubicBezTo>
                  <a:cubicBezTo>
                    <a:pt x="165678" y="61627"/>
                    <a:pt x="180918" y="103537"/>
                    <a:pt x="185998" y="137827"/>
                  </a:cubicBezTo>
                  <a:cubicBezTo>
                    <a:pt x="192348" y="179737"/>
                    <a:pt x="179648" y="249587"/>
                    <a:pt x="170758" y="280067"/>
                  </a:cubicBezTo>
                  <a:cubicBezTo>
                    <a:pt x="164408" y="297847"/>
                    <a:pt x="160598" y="306737"/>
                    <a:pt x="150438" y="316897"/>
                  </a:cubicBezTo>
                  <a:cubicBezTo>
                    <a:pt x="137738" y="329597"/>
                    <a:pt x="114878" y="342297"/>
                    <a:pt x="95828" y="344837"/>
                  </a:cubicBezTo>
                  <a:cubicBezTo>
                    <a:pt x="76778" y="346107"/>
                    <a:pt x="51378" y="338487"/>
                    <a:pt x="37408" y="328327"/>
                  </a:cubicBezTo>
                  <a:cubicBezTo>
                    <a:pt x="24708" y="320707"/>
                    <a:pt x="15818" y="309277"/>
                    <a:pt x="9468" y="297847"/>
                  </a:cubicBezTo>
                  <a:cubicBezTo>
                    <a:pt x="4388" y="285147"/>
                    <a:pt x="-1962" y="272447"/>
                    <a:pt x="578" y="257207"/>
                  </a:cubicBezTo>
                  <a:cubicBezTo>
                    <a:pt x="5658" y="234347"/>
                    <a:pt x="47568" y="206407"/>
                    <a:pt x="60268" y="177197"/>
                  </a:cubicBezTo>
                  <a:cubicBezTo>
                    <a:pt x="72968" y="147987"/>
                    <a:pt x="70428" y="84487"/>
                    <a:pt x="75508" y="84487"/>
                  </a:cubicBezTo>
                  <a:cubicBezTo>
                    <a:pt x="80588" y="84487"/>
                    <a:pt x="97098" y="170847"/>
                    <a:pt x="90748" y="173387"/>
                  </a:cubicBezTo>
                  <a:cubicBezTo>
                    <a:pt x="85668" y="175927"/>
                    <a:pt x="56458" y="142907"/>
                    <a:pt x="50108" y="123857"/>
                  </a:cubicBezTo>
                  <a:cubicBezTo>
                    <a:pt x="42488" y="104807"/>
                    <a:pt x="43758" y="79407"/>
                    <a:pt x="50108" y="61627"/>
                  </a:cubicBezTo>
                  <a:cubicBezTo>
                    <a:pt x="57728" y="42577"/>
                    <a:pt x="76778" y="23527"/>
                    <a:pt x="92018" y="14637"/>
                  </a:cubicBezTo>
                  <a:cubicBezTo>
                    <a:pt x="104718" y="7017"/>
                    <a:pt x="119958" y="5747"/>
                    <a:pt x="133928" y="5747"/>
                  </a:cubicBezTo>
                  <a:cubicBezTo>
                    <a:pt x="146628" y="5747"/>
                    <a:pt x="161868" y="8287"/>
                    <a:pt x="174568" y="15907"/>
                  </a:cubicBezTo>
                  <a:cubicBezTo>
                    <a:pt x="189808" y="24797"/>
                    <a:pt x="217748" y="60357"/>
                    <a:pt x="215208" y="62897"/>
                  </a:cubicBezTo>
                  <a:cubicBezTo>
                    <a:pt x="212668" y="66707"/>
                    <a:pt x="119958" y="13367"/>
                    <a:pt x="123768" y="5747"/>
                  </a:cubicBezTo>
                  <a:cubicBezTo>
                    <a:pt x="126308" y="-1873"/>
                    <a:pt x="191078" y="-603"/>
                    <a:pt x="226638" y="13367"/>
                  </a:cubicBezTo>
                  <a:cubicBezTo>
                    <a:pt x="273628" y="31147"/>
                    <a:pt x="356178" y="84487"/>
                    <a:pt x="372688" y="130207"/>
                  </a:cubicBezTo>
                  <a:cubicBezTo>
                    <a:pt x="386658" y="165767"/>
                    <a:pt x="372688" y="222917"/>
                    <a:pt x="352368" y="248317"/>
                  </a:cubicBezTo>
                  <a:cubicBezTo>
                    <a:pt x="334588" y="271177"/>
                    <a:pt x="288868" y="294037"/>
                    <a:pt x="269818" y="286417"/>
                  </a:cubicBezTo>
                  <a:cubicBezTo>
                    <a:pt x="250768" y="278797"/>
                    <a:pt x="232988" y="229267"/>
                    <a:pt x="236798" y="202597"/>
                  </a:cubicBezTo>
                  <a:cubicBezTo>
                    <a:pt x="239338" y="177197"/>
                    <a:pt x="266008" y="147987"/>
                    <a:pt x="288868" y="128937"/>
                  </a:cubicBezTo>
                  <a:cubicBezTo>
                    <a:pt x="312998" y="109887"/>
                    <a:pt x="347288" y="99727"/>
                    <a:pt x="376498" y="92107"/>
                  </a:cubicBezTo>
                  <a:cubicBezTo>
                    <a:pt x="403168" y="84487"/>
                    <a:pt x="424758" y="80677"/>
                    <a:pt x="455238" y="78137"/>
                  </a:cubicBezTo>
                  <a:cubicBezTo>
                    <a:pt x="499688" y="75597"/>
                    <a:pt x="556838" y="83217"/>
                    <a:pt x="616528" y="80677"/>
                  </a:cubicBezTo>
                  <a:cubicBezTo>
                    <a:pt x="690188" y="78137"/>
                    <a:pt x="780358" y="57817"/>
                    <a:pt x="865448" y="59087"/>
                  </a:cubicBezTo>
                  <a:cubicBezTo>
                    <a:pt x="954348" y="60357"/>
                    <a:pt x="1033088" y="85757"/>
                    <a:pt x="1138498" y="93377"/>
                  </a:cubicBezTo>
                  <a:cubicBezTo>
                    <a:pt x="1278198" y="106077"/>
                    <a:pt x="1467428" y="100997"/>
                    <a:pt x="1632528" y="112427"/>
                  </a:cubicBezTo>
                  <a:cubicBezTo>
                    <a:pt x="1802708" y="123857"/>
                    <a:pt x="2044008" y="141637"/>
                    <a:pt x="2144338" y="161957"/>
                  </a:cubicBezTo>
                  <a:cubicBezTo>
                    <a:pt x="2187518" y="169577"/>
                    <a:pt x="2235778" y="183547"/>
                    <a:pt x="2234508" y="188627"/>
                  </a:cubicBezTo>
                  <a:cubicBezTo>
                    <a:pt x="2234508" y="194977"/>
                    <a:pt x="2158308" y="192437"/>
                    <a:pt x="2158308" y="197517"/>
                  </a:cubicBezTo>
                  <a:cubicBezTo>
                    <a:pt x="2158308" y="202597"/>
                    <a:pt x="2243398" y="210217"/>
                    <a:pt x="2245938" y="222917"/>
                  </a:cubicBezTo>
                  <a:cubicBezTo>
                    <a:pt x="2247208" y="234347"/>
                    <a:pt x="2202758" y="266097"/>
                    <a:pt x="2179898" y="268637"/>
                  </a:cubicBezTo>
                  <a:cubicBezTo>
                    <a:pt x="2157038" y="271177"/>
                    <a:pt x="2131638" y="235617"/>
                    <a:pt x="2108778" y="238157"/>
                  </a:cubicBezTo>
                  <a:cubicBezTo>
                    <a:pt x="2083378" y="241967"/>
                    <a:pt x="2047818" y="301657"/>
                    <a:pt x="2033848" y="295307"/>
                  </a:cubicBezTo>
                  <a:cubicBezTo>
                    <a:pt x="2021148" y="290227"/>
                    <a:pt x="2042738" y="224187"/>
                    <a:pt x="2027498" y="206407"/>
                  </a:cubicBezTo>
                  <a:cubicBezTo>
                    <a:pt x="2010988" y="189897"/>
                    <a:pt x="1976698" y="194977"/>
                    <a:pt x="1939868" y="191167"/>
                  </a:cubicBezTo>
                  <a:cubicBezTo>
                    <a:pt x="1876368" y="186087"/>
                    <a:pt x="1676978" y="193707"/>
                    <a:pt x="1676978" y="188627"/>
                  </a:cubicBezTo>
                  <a:cubicBezTo>
                    <a:pt x="1675708" y="186087"/>
                    <a:pt x="1746828" y="164497"/>
                    <a:pt x="1767148" y="175927"/>
                  </a:cubicBezTo>
                  <a:cubicBezTo>
                    <a:pt x="1786198" y="186087"/>
                    <a:pt x="1798898" y="221647"/>
                    <a:pt x="1798898" y="248317"/>
                  </a:cubicBezTo>
                  <a:cubicBezTo>
                    <a:pt x="1798898" y="282607"/>
                    <a:pt x="1765878" y="337217"/>
                    <a:pt x="1748098" y="361347"/>
                  </a:cubicBezTo>
                  <a:cubicBezTo>
                    <a:pt x="1736668" y="375317"/>
                    <a:pt x="1726508" y="384207"/>
                    <a:pt x="1713808" y="390557"/>
                  </a:cubicBezTo>
                  <a:cubicBezTo>
                    <a:pt x="1701108" y="396907"/>
                    <a:pt x="1684598" y="400717"/>
                    <a:pt x="1670628" y="400717"/>
                  </a:cubicBezTo>
                  <a:cubicBezTo>
                    <a:pt x="1655388" y="400717"/>
                    <a:pt x="1640148" y="396907"/>
                    <a:pt x="1626178" y="389287"/>
                  </a:cubicBezTo>
                  <a:cubicBezTo>
                    <a:pt x="1613478" y="382937"/>
                    <a:pt x="1602048" y="372777"/>
                    <a:pt x="1593158" y="360077"/>
                  </a:cubicBezTo>
                  <a:cubicBezTo>
                    <a:pt x="1584268" y="343567"/>
                    <a:pt x="1576648" y="314357"/>
                    <a:pt x="1577918" y="295307"/>
                  </a:cubicBezTo>
                  <a:cubicBezTo>
                    <a:pt x="1579188" y="278797"/>
                    <a:pt x="1582998" y="264827"/>
                    <a:pt x="1594428" y="253397"/>
                  </a:cubicBezTo>
                  <a:cubicBezTo>
                    <a:pt x="1613478" y="235617"/>
                    <a:pt x="1660468" y="224187"/>
                    <a:pt x="1694758" y="216567"/>
                  </a:cubicBezTo>
                  <a:cubicBezTo>
                    <a:pt x="1730318" y="207677"/>
                    <a:pt x="1774768" y="198787"/>
                    <a:pt x="1806518" y="202597"/>
                  </a:cubicBezTo>
                  <a:cubicBezTo>
                    <a:pt x="1830648" y="206407"/>
                    <a:pt x="1852238" y="214027"/>
                    <a:pt x="1867478" y="229267"/>
                  </a:cubicBezTo>
                  <a:cubicBezTo>
                    <a:pt x="1882718" y="243237"/>
                    <a:pt x="1894148" y="268637"/>
                    <a:pt x="1895418" y="288957"/>
                  </a:cubicBezTo>
                  <a:cubicBezTo>
                    <a:pt x="1897958" y="309277"/>
                    <a:pt x="1890338" y="335947"/>
                    <a:pt x="1877638" y="352457"/>
                  </a:cubicBezTo>
                  <a:cubicBezTo>
                    <a:pt x="1864938" y="368967"/>
                    <a:pt x="1850968" y="377857"/>
                    <a:pt x="1821758" y="388017"/>
                  </a:cubicBezTo>
                  <a:cubicBezTo>
                    <a:pt x="1737938" y="414687"/>
                    <a:pt x="1388688" y="441357"/>
                    <a:pt x="1303598" y="423577"/>
                  </a:cubicBezTo>
                  <a:cubicBezTo>
                    <a:pt x="1273118" y="417227"/>
                    <a:pt x="1259148" y="407067"/>
                    <a:pt x="1245178" y="394367"/>
                  </a:cubicBezTo>
                  <a:cubicBezTo>
                    <a:pt x="1235018" y="384207"/>
                    <a:pt x="1227398" y="371507"/>
                    <a:pt x="1224858" y="356267"/>
                  </a:cubicBezTo>
                  <a:cubicBezTo>
                    <a:pt x="1221048" y="338487"/>
                    <a:pt x="1222318" y="310547"/>
                    <a:pt x="1231208" y="292767"/>
                  </a:cubicBezTo>
                  <a:cubicBezTo>
                    <a:pt x="1241368" y="274987"/>
                    <a:pt x="1257878" y="259747"/>
                    <a:pt x="1279468" y="248317"/>
                  </a:cubicBezTo>
                  <a:cubicBezTo>
                    <a:pt x="1309948" y="233077"/>
                    <a:pt x="1354398" y="231807"/>
                    <a:pt x="1409008" y="224187"/>
                  </a:cubicBezTo>
                  <a:cubicBezTo>
                    <a:pt x="1500448" y="211487"/>
                    <a:pt x="1712538" y="179737"/>
                    <a:pt x="1781118" y="192437"/>
                  </a:cubicBezTo>
                  <a:cubicBezTo>
                    <a:pt x="1810328" y="197517"/>
                    <a:pt x="1824298" y="205137"/>
                    <a:pt x="1838268" y="219107"/>
                  </a:cubicBezTo>
                  <a:cubicBezTo>
                    <a:pt x="1852238" y="233077"/>
                    <a:pt x="1862398" y="257207"/>
                    <a:pt x="1863668" y="276257"/>
                  </a:cubicBezTo>
                  <a:cubicBezTo>
                    <a:pt x="1864938" y="296577"/>
                    <a:pt x="1856048" y="320707"/>
                    <a:pt x="1843348" y="335947"/>
                  </a:cubicBezTo>
                  <a:cubicBezTo>
                    <a:pt x="1831918" y="351187"/>
                    <a:pt x="1819218" y="360077"/>
                    <a:pt x="1790008" y="367697"/>
                  </a:cubicBezTo>
                  <a:cubicBezTo>
                    <a:pt x="1684598" y="394367"/>
                    <a:pt x="1125798" y="367697"/>
                    <a:pt x="1035628" y="343567"/>
                  </a:cubicBezTo>
                  <a:cubicBezTo>
                    <a:pt x="1014038" y="338487"/>
                    <a:pt x="1007688" y="333407"/>
                    <a:pt x="997528" y="324517"/>
                  </a:cubicBezTo>
                  <a:cubicBezTo>
                    <a:pt x="987368" y="315627"/>
                    <a:pt x="978478" y="302927"/>
                    <a:pt x="973398" y="288957"/>
                  </a:cubicBezTo>
                  <a:cubicBezTo>
                    <a:pt x="968318" y="272447"/>
                    <a:pt x="967048" y="244507"/>
                    <a:pt x="973398" y="226727"/>
                  </a:cubicBezTo>
                  <a:cubicBezTo>
                    <a:pt x="981018" y="207677"/>
                    <a:pt x="996258" y="189897"/>
                    <a:pt x="1015308" y="179737"/>
                  </a:cubicBezTo>
                  <a:cubicBezTo>
                    <a:pt x="1036898" y="168307"/>
                    <a:pt x="1073728" y="165767"/>
                    <a:pt x="1099128" y="169577"/>
                  </a:cubicBezTo>
                  <a:cubicBezTo>
                    <a:pt x="1120718" y="172117"/>
                    <a:pt x="1143578" y="178467"/>
                    <a:pt x="1158818" y="191167"/>
                  </a:cubicBezTo>
                  <a:cubicBezTo>
                    <a:pt x="1172788" y="205137"/>
                    <a:pt x="1185488" y="227997"/>
                    <a:pt x="1188028" y="247047"/>
                  </a:cubicBezTo>
                  <a:cubicBezTo>
                    <a:pt x="1190568" y="267367"/>
                    <a:pt x="1184218" y="292767"/>
                    <a:pt x="1172788" y="309277"/>
                  </a:cubicBezTo>
                  <a:cubicBezTo>
                    <a:pt x="1161358" y="324517"/>
                    <a:pt x="1149928" y="334677"/>
                    <a:pt x="1120718" y="344837"/>
                  </a:cubicBezTo>
                  <a:cubicBezTo>
                    <a:pt x="1020388" y="376587"/>
                    <a:pt x="503498" y="374047"/>
                    <a:pt x="398088" y="356267"/>
                  </a:cubicBezTo>
                  <a:cubicBezTo>
                    <a:pt x="368878" y="351187"/>
                    <a:pt x="356178" y="347377"/>
                    <a:pt x="342208" y="334677"/>
                  </a:cubicBezTo>
                  <a:cubicBezTo>
                    <a:pt x="328238" y="321977"/>
                    <a:pt x="316808" y="297847"/>
                    <a:pt x="314268" y="281337"/>
                  </a:cubicBezTo>
                  <a:cubicBezTo>
                    <a:pt x="311728" y="267367"/>
                    <a:pt x="312998" y="253397"/>
                    <a:pt x="319348" y="240697"/>
                  </a:cubicBezTo>
                  <a:cubicBezTo>
                    <a:pt x="325698" y="225457"/>
                    <a:pt x="337128" y="207677"/>
                    <a:pt x="358718" y="196247"/>
                  </a:cubicBezTo>
                  <a:cubicBezTo>
                    <a:pt x="401898" y="173387"/>
                    <a:pt x="532708" y="160687"/>
                    <a:pt x="580968" y="169577"/>
                  </a:cubicBezTo>
                  <a:cubicBezTo>
                    <a:pt x="607638" y="173387"/>
                    <a:pt x="624148" y="184817"/>
                    <a:pt x="636848" y="196247"/>
                  </a:cubicBezTo>
                  <a:cubicBezTo>
                    <a:pt x="647008" y="206407"/>
                    <a:pt x="653358" y="219107"/>
                    <a:pt x="657168" y="233077"/>
                  </a:cubicBezTo>
                  <a:cubicBezTo>
                    <a:pt x="660978" y="245777"/>
                    <a:pt x="660978" y="261017"/>
                    <a:pt x="658438" y="273717"/>
                  </a:cubicBezTo>
                  <a:cubicBezTo>
                    <a:pt x="655898" y="287687"/>
                    <a:pt x="649548" y="301657"/>
                    <a:pt x="640658" y="311817"/>
                  </a:cubicBezTo>
                  <a:cubicBezTo>
                    <a:pt x="631768" y="321977"/>
                    <a:pt x="624148" y="330867"/>
                    <a:pt x="607638" y="335947"/>
                  </a:cubicBezTo>
                  <a:cubicBezTo>
                    <a:pt x="573348" y="347377"/>
                    <a:pt x="483178" y="351187"/>
                    <a:pt x="439998" y="334677"/>
                  </a:cubicBezTo>
                  <a:cubicBezTo>
                    <a:pt x="406978" y="321977"/>
                    <a:pt x="379038" y="291497"/>
                    <a:pt x="366338" y="264827"/>
                  </a:cubicBezTo>
                  <a:cubicBezTo>
                    <a:pt x="354908" y="240697"/>
                    <a:pt x="352368" y="203867"/>
                    <a:pt x="358718" y="182277"/>
                  </a:cubicBezTo>
                  <a:cubicBezTo>
                    <a:pt x="365068" y="164497"/>
                    <a:pt x="381578" y="149257"/>
                    <a:pt x="396818" y="140367"/>
                  </a:cubicBezTo>
                  <a:cubicBezTo>
                    <a:pt x="412058" y="131477"/>
                    <a:pt x="433648" y="126397"/>
                    <a:pt x="452698" y="130207"/>
                  </a:cubicBezTo>
                  <a:cubicBezTo>
                    <a:pt x="474288" y="135287"/>
                    <a:pt x="508578" y="156877"/>
                    <a:pt x="518738" y="178467"/>
                  </a:cubicBezTo>
                  <a:cubicBezTo>
                    <a:pt x="530168" y="200057"/>
                    <a:pt x="528898" y="239427"/>
                    <a:pt x="517468" y="261017"/>
                  </a:cubicBezTo>
                  <a:cubicBezTo>
                    <a:pt x="504768" y="281337"/>
                    <a:pt x="471748" y="302927"/>
                    <a:pt x="447618" y="305467"/>
                  </a:cubicBezTo>
                  <a:cubicBezTo>
                    <a:pt x="423488" y="306737"/>
                    <a:pt x="387928" y="288957"/>
                    <a:pt x="371418" y="272447"/>
                  </a:cubicBezTo>
                  <a:cubicBezTo>
                    <a:pt x="358718" y="258477"/>
                    <a:pt x="352368" y="238157"/>
                    <a:pt x="352368" y="220377"/>
                  </a:cubicBezTo>
                  <a:cubicBezTo>
                    <a:pt x="352368" y="202597"/>
                    <a:pt x="356178" y="181007"/>
                    <a:pt x="368878" y="165767"/>
                  </a:cubicBezTo>
                  <a:cubicBezTo>
                    <a:pt x="382848" y="149257"/>
                    <a:pt x="418408" y="128937"/>
                    <a:pt x="442538" y="128937"/>
                  </a:cubicBezTo>
                  <a:cubicBezTo>
                    <a:pt x="466668" y="130207"/>
                    <a:pt x="486988" y="160687"/>
                    <a:pt x="514928" y="169577"/>
                  </a:cubicBezTo>
                  <a:cubicBezTo>
                    <a:pt x="545408" y="179737"/>
                    <a:pt x="596208" y="168307"/>
                    <a:pt x="620338" y="183547"/>
                  </a:cubicBezTo>
                  <a:cubicBezTo>
                    <a:pt x="639388" y="193707"/>
                    <a:pt x="652088" y="215297"/>
                    <a:pt x="657168" y="233077"/>
                  </a:cubicBezTo>
                  <a:cubicBezTo>
                    <a:pt x="662248" y="245777"/>
                    <a:pt x="662248" y="259747"/>
                    <a:pt x="658438" y="273717"/>
                  </a:cubicBezTo>
                  <a:cubicBezTo>
                    <a:pt x="654628" y="291497"/>
                    <a:pt x="640658" y="313087"/>
                    <a:pt x="625418" y="325787"/>
                  </a:cubicBezTo>
                  <a:cubicBezTo>
                    <a:pt x="608908" y="339757"/>
                    <a:pt x="587318" y="346107"/>
                    <a:pt x="559378" y="351187"/>
                  </a:cubicBezTo>
                  <a:cubicBezTo>
                    <a:pt x="518738" y="360077"/>
                    <a:pt x="433648" y="360077"/>
                    <a:pt x="398088" y="356267"/>
                  </a:cubicBezTo>
                  <a:cubicBezTo>
                    <a:pt x="380308" y="353727"/>
                    <a:pt x="370148" y="352457"/>
                    <a:pt x="358718" y="346107"/>
                  </a:cubicBezTo>
                  <a:cubicBezTo>
                    <a:pt x="347288" y="339757"/>
                    <a:pt x="335858" y="332137"/>
                    <a:pt x="328238" y="319437"/>
                  </a:cubicBezTo>
                  <a:cubicBezTo>
                    <a:pt x="319348" y="304197"/>
                    <a:pt x="311728" y="280067"/>
                    <a:pt x="314268" y="261017"/>
                  </a:cubicBezTo>
                  <a:cubicBezTo>
                    <a:pt x="316808" y="241967"/>
                    <a:pt x="328238" y="220377"/>
                    <a:pt x="342208" y="207677"/>
                  </a:cubicBezTo>
                  <a:cubicBezTo>
                    <a:pt x="356178" y="194977"/>
                    <a:pt x="368878" y="192437"/>
                    <a:pt x="398088" y="186087"/>
                  </a:cubicBezTo>
                  <a:cubicBezTo>
                    <a:pt x="503498" y="165767"/>
                    <a:pt x="1020388" y="141637"/>
                    <a:pt x="1120718" y="172117"/>
                  </a:cubicBezTo>
                  <a:cubicBezTo>
                    <a:pt x="1149928" y="181007"/>
                    <a:pt x="1161358" y="191167"/>
                    <a:pt x="1172788" y="207677"/>
                  </a:cubicBezTo>
                  <a:cubicBezTo>
                    <a:pt x="1184218" y="224187"/>
                    <a:pt x="1190568" y="249587"/>
                    <a:pt x="1188028" y="268637"/>
                  </a:cubicBezTo>
                  <a:cubicBezTo>
                    <a:pt x="1185488" y="288957"/>
                    <a:pt x="1172788" y="311817"/>
                    <a:pt x="1158818" y="324517"/>
                  </a:cubicBezTo>
                  <a:cubicBezTo>
                    <a:pt x="1143578" y="337217"/>
                    <a:pt x="1120718" y="344837"/>
                    <a:pt x="1099128" y="347377"/>
                  </a:cubicBezTo>
                  <a:cubicBezTo>
                    <a:pt x="1073728" y="349917"/>
                    <a:pt x="1036898" y="347377"/>
                    <a:pt x="1015308" y="335947"/>
                  </a:cubicBezTo>
                  <a:cubicBezTo>
                    <a:pt x="996258" y="327057"/>
                    <a:pt x="981018" y="305467"/>
                    <a:pt x="973398" y="288957"/>
                  </a:cubicBezTo>
                  <a:cubicBezTo>
                    <a:pt x="967048" y="276257"/>
                    <a:pt x="967048" y="261017"/>
                    <a:pt x="968318" y="247047"/>
                  </a:cubicBezTo>
                  <a:cubicBezTo>
                    <a:pt x="970858" y="233077"/>
                    <a:pt x="974668" y="219107"/>
                    <a:pt x="983558" y="207677"/>
                  </a:cubicBezTo>
                  <a:cubicBezTo>
                    <a:pt x="994988" y="193707"/>
                    <a:pt x="1006418" y="181007"/>
                    <a:pt x="1035628" y="172117"/>
                  </a:cubicBezTo>
                  <a:cubicBezTo>
                    <a:pt x="1137228" y="141637"/>
                    <a:pt x="1674438" y="167037"/>
                    <a:pt x="1781118" y="192437"/>
                  </a:cubicBezTo>
                  <a:cubicBezTo>
                    <a:pt x="1812868" y="198787"/>
                    <a:pt x="1824298" y="205137"/>
                    <a:pt x="1838268" y="219107"/>
                  </a:cubicBezTo>
                  <a:cubicBezTo>
                    <a:pt x="1852238" y="233077"/>
                    <a:pt x="1862398" y="257207"/>
                    <a:pt x="1863668" y="276257"/>
                  </a:cubicBezTo>
                  <a:cubicBezTo>
                    <a:pt x="1864938" y="296577"/>
                    <a:pt x="1854778" y="321977"/>
                    <a:pt x="1843348" y="335947"/>
                  </a:cubicBezTo>
                  <a:cubicBezTo>
                    <a:pt x="1835728" y="348647"/>
                    <a:pt x="1829378" y="353727"/>
                    <a:pt x="1810328" y="361347"/>
                  </a:cubicBezTo>
                  <a:cubicBezTo>
                    <a:pt x="1741748" y="389287"/>
                    <a:pt x="1387418" y="438817"/>
                    <a:pt x="1303598" y="423577"/>
                  </a:cubicBezTo>
                  <a:cubicBezTo>
                    <a:pt x="1273118" y="418497"/>
                    <a:pt x="1259148" y="407067"/>
                    <a:pt x="1245178" y="394367"/>
                  </a:cubicBezTo>
                  <a:cubicBezTo>
                    <a:pt x="1235018" y="384207"/>
                    <a:pt x="1227398" y="371507"/>
                    <a:pt x="1224858" y="356267"/>
                  </a:cubicBezTo>
                  <a:cubicBezTo>
                    <a:pt x="1221048" y="338487"/>
                    <a:pt x="1222318" y="310547"/>
                    <a:pt x="1231208" y="292767"/>
                  </a:cubicBezTo>
                  <a:cubicBezTo>
                    <a:pt x="1241368" y="274987"/>
                    <a:pt x="1251528" y="261017"/>
                    <a:pt x="1279468" y="248317"/>
                  </a:cubicBezTo>
                  <a:cubicBezTo>
                    <a:pt x="1358208" y="214027"/>
                    <a:pt x="1717618" y="188627"/>
                    <a:pt x="1806518" y="202597"/>
                  </a:cubicBezTo>
                  <a:cubicBezTo>
                    <a:pt x="1836998" y="207677"/>
                    <a:pt x="1852238" y="214027"/>
                    <a:pt x="1867478" y="229267"/>
                  </a:cubicBezTo>
                  <a:cubicBezTo>
                    <a:pt x="1882718" y="243237"/>
                    <a:pt x="1894148" y="268637"/>
                    <a:pt x="1895418" y="288957"/>
                  </a:cubicBezTo>
                  <a:cubicBezTo>
                    <a:pt x="1897958" y="309277"/>
                    <a:pt x="1890338" y="335947"/>
                    <a:pt x="1877638" y="352457"/>
                  </a:cubicBezTo>
                  <a:cubicBezTo>
                    <a:pt x="1864938" y="368967"/>
                    <a:pt x="1845888" y="379127"/>
                    <a:pt x="1821758" y="388017"/>
                  </a:cubicBezTo>
                  <a:cubicBezTo>
                    <a:pt x="1781118" y="400717"/>
                    <a:pt x="1654118" y="407067"/>
                    <a:pt x="1652848" y="399447"/>
                  </a:cubicBezTo>
                  <a:cubicBezTo>
                    <a:pt x="1651578" y="393097"/>
                    <a:pt x="1746828" y="358807"/>
                    <a:pt x="1748098" y="361347"/>
                  </a:cubicBezTo>
                  <a:cubicBezTo>
                    <a:pt x="1749368" y="363887"/>
                    <a:pt x="1712538" y="393097"/>
                    <a:pt x="1692218" y="398177"/>
                  </a:cubicBezTo>
                  <a:cubicBezTo>
                    <a:pt x="1671898" y="403257"/>
                    <a:pt x="1645228" y="399447"/>
                    <a:pt x="1626178" y="389287"/>
                  </a:cubicBezTo>
                  <a:cubicBezTo>
                    <a:pt x="1608398" y="379127"/>
                    <a:pt x="1590618" y="356267"/>
                    <a:pt x="1582998" y="339757"/>
                  </a:cubicBezTo>
                  <a:cubicBezTo>
                    <a:pt x="1576648" y="324517"/>
                    <a:pt x="1576648" y="309277"/>
                    <a:pt x="1577918" y="295307"/>
                  </a:cubicBezTo>
                  <a:cubicBezTo>
                    <a:pt x="1580458" y="280067"/>
                    <a:pt x="1594428" y="253397"/>
                    <a:pt x="1594428" y="253397"/>
                  </a:cubicBezTo>
                  <a:cubicBezTo>
                    <a:pt x="1594428" y="253397"/>
                    <a:pt x="1585538" y="272447"/>
                    <a:pt x="1588078" y="273717"/>
                  </a:cubicBezTo>
                  <a:cubicBezTo>
                    <a:pt x="1590618" y="274987"/>
                    <a:pt x="1631258" y="212757"/>
                    <a:pt x="1643958" y="216567"/>
                  </a:cubicBezTo>
                  <a:cubicBezTo>
                    <a:pt x="1656658" y="220377"/>
                    <a:pt x="1673168" y="302927"/>
                    <a:pt x="1661738" y="311817"/>
                  </a:cubicBezTo>
                  <a:cubicBezTo>
                    <a:pt x="1651578" y="319437"/>
                    <a:pt x="1609668" y="295307"/>
                    <a:pt x="1590618" y="278797"/>
                  </a:cubicBezTo>
                  <a:cubicBezTo>
                    <a:pt x="1569028" y="262287"/>
                    <a:pt x="1549978" y="238157"/>
                    <a:pt x="1541088" y="211487"/>
                  </a:cubicBezTo>
                  <a:cubicBezTo>
                    <a:pt x="1530928" y="179737"/>
                    <a:pt x="1527118" y="130207"/>
                    <a:pt x="1541088" y="97187"/>
                  </a:cubicBezTo>
                  <a:cubicBezTo>
                    <a:pt x="1553788" y="64167"/>
                    <a:pt x="1585538" y="31147"/>
                    <a:pt x="1622368" y="14637"/>
                  </a:cubicBezTo>
                  <a:cubicBezTo>
                    <a:pt x="1666818" y="-5683"/>
                    <a:pt x="1730318" y="667"/>
                    <a:pt x="1796358" y="1937"/>
                  </a:cubicBezTo>
                  <a:cubicBezTo>
                    <a:pt x="1885258" y="4477"/>
                    <a:pt x="2040198" y="13367"/>
                    <a:pt x="2108778" y="40037"/>
                  </a:cubicBezTo>
                  <a:cubicBezTo>
                    <a:pt x="2145608" y="55277"/>
                    <a:pt x="2168468" y="67977"/>
                    <a:pt x="2187518" y="97187"/>
                  </a:cubicBezTo>
                  <a:cubicBezTo>
                    <a:pt x="2212918" y="134017"/>
                    <a:pt x="2225618" y="210217"/>
                    <a:pt x="2228158" y="254667"/>
                  </a:cubicBezTo>
                  <a:cubicBezTo>
                    <a:pt x="2229428" y="287687"/>
                    <a:pt x="2226888" y="315627"/>
                    <a:pt x="2215458" y="341027"/>
                  </a:cubicBezTo>
                  <a:cubicBezTo>
                    <a:pt x="2204028" y="366427"/>
                    <a:pt x="2184978" y="396907"/>
                    <a:pt x="2162118" y="409607"/>
                  </a:cubicBezTo>
                  <a:cubicBezTo>
                    <a:pt x="2137988" y="423577"/>
                    <a:pt x="2102428" y="426117"/>
                    <a:pt x="2075758" y="419767"/>
                  </a:cubicBezTo>
                  <a:cubicBezTo>
                    <a:pt x="2049088" y="413417"/>
                    <a:pt x="2017338" y="393097"/>
                    <a:pt x="2002098" y="371507"/>
                  </a:cubicBezTo>
                  <a:cubicBezTo>
                    <a:pt x="1986858" y="349917"/>
                    <a:pt x="1979238" y="316897"/>
                    <a:pt x="1979238" y="291497"/>
                  </a:cubicBezTo>
                  <a:cubicBezTo>
                    <a:pt x="1979238" y="266097"/>
                    <a:pt x="1988128" y="241967"/>
                    <a:pt x="1999558" y="217837"/>
                  </a:cubicBezTo>
                  <a:cubicBezTo>
                    <a:pt x="2012258" y="189897"/>
                    <a:pt x="2033848" y="158147"/>
                    <a:pt x="2056708" y="135287"/>
                  </a:cubicBezTo>
                  <a:cubicBezTo>
                    <a:pt x="2079568" y="112427"/>
                    <a:pt x="2111318" y="95917"/>
                    <a:pt x="2139258" y="79407"/>
                  </a:cubicBezTo>
                  <a:cubicBezTo>
                    <a:pt x="2164658" y="65437"/>
                    <a:pt x="2186248" y="47657"/>
                    <a:pt x="2214188" y="43847"/>
                  </a:cubicBezTo>
                  <a:cubicBezTo>
                    <a:pt x="2245938" y="38767"/>
                    <a:pt x="2296738" y="42577"/>
                    <a:pt x="2320868" y="62897"/>
                  </a:cubicBezTo>
                  <a:cubicBezTo>
                    <a:pt x="2344998" y="81947"/>
                    <a:pt x="2356428" y="127667"/>
                    <a:pt x="2360238" y="158147"/>
                  </a:cubicBezTo>
                  <a:cubicBezTo>
                    <a:pt x="2362778" y="184817"/>
                    <a:pt x="2356428" y="211487"/>
                    <a:pt x="2347538" y="235617"/>
                  </a:cubicBezTo>
                  <a:cubicBezTo>
                    <a:pt x="2338648" y="259747"/>
                    <a:pt x="2323408" y="283877"/>
                    <a:pt x="2306898" y="304197"/>
                  </a:cubicBezTo>
                  <a:cubicBezTo>
                    <a:pt x="2290388" y="324517"/>
                    <a:pt x="2277688" y="346107"/>
                    <a:pt x="2244668" y="356267"/>
                  </a:cubicBezTo>
                  <a:cubicBezTo>
                    <a:pt x="2168468" y="379127"/>
                    <a:pt x="1983048" y="321977"/>
                    <a:pt x="1826838" y="309277"/>
                  </a:cubicBezTo>
                  <a:cubicBezTo>
                    <a:pt x="1629988" y="294037"/>
                    <a:pt x="1354398" y="291497"/>
                    <a:pt x="1155008" y="278797"/>
                  </a:cubicBezTo>
                  <a:cubicBezTo>
                    <a:pt x="996258" y="268637"/>
                    <a:pt x="812108" y="231807"/>
                    <a:pt x="728288" y="240697"/>
                  </a:cubicBezTo>
                  <a:cubicBezTo>
                    <a:pt x="691458" y="245777"/>
                    <a:pt x="683838" y="262287"/>
                    <a:pt x="650818" y="266097"/>
                  </a:cubicBezTo>
                  <a:cubicBezTo>
                    <a:pt x="594938" y="273717"/>
                    <a:pt x="469208" y="235617"/>
                    <a:pt x="417138" y="255937"/>
                  </a:cubicBezTo>
                  <a:cubicBezTo>
                    <a:pt x="382848" y="269907"/>
                    <a:pt x="380308" y="309277"/>
                    <a:pt x="348558" y="325787"/>
                  </a:cubicBezTo>
                  <a:cubicBezTo>
                    <a:pt x="306648" y="348647"/>
                    <a:pt x="222828" y="366427"/>
                    <a:pt x="174568" y="357537"/>
                  </a:cubicBezTo>
                  <a:cubicBezTo>
                    <a:pt x="137738" y="349917"/>
                    <a:pt x="100908" y="328327"/>
                    <a:pt x="83128" y="301657"/>
                  </a:cubicBezTo>
                  <a:cubicBezTo>
                    <a:pt x="67888" y="274987"/>
                    <a:pt x="62808" y="230537"/>
                    <a:pt x="72968" y="202597"/>
                  </a:cubicBezTo>
                  <a:cubicBezTo>
                    <a:pt x="83128" y="174657"/>
                    <a:pt x="119958" y="145447"/>
                    <a:pt x="147898" y="131477"/>
                  </a:cubicBezTo>
                  <a:cubicBezTo>
                    <a:pt x="174568" y="117507"/>
                    <a:pt x="220288" y="100997"/>
                    <a:pt x="232988" y="112427"/>
                  </a:cubicBezTo>
                  <a:cubicBezTo>
                    <a:pt x="248228" y="126397"/>
                    <a:pt x="240608" y="214027"/>
                    <a:pt x="220288" y="224187"/>
                  </a:cubicBezTo>
                  <a:cubicBezTo>
                    <a:pt x="192348" y="238157"/>
                    <a:pt x="70428" y="155607"/>
                    <a:pt x="50108" y="123857"/>
                  </a:cubicBezTo>
                  <a:cubicBezTo>
                    <a:pt x="39948" y="109887"/>
                    <a:pt x="43758" y="95917"/>
                    <a:pt x="45028" y="81947"/>
                  </a:cubicBezTo>
                  <a:cubicBezTo>
                    <a:pt x="46298" y="67977"/>
                    <a:pt x="51378" y="54007"/>
                    <a:pt x="60268" y="42577"/>
                  </a:cubicBezTo>
                  <a:cubicBezTo>
                    <a:pt x="71698" y="28607"/>
                    <a:pt x="94558" y="13367"/>
                    <a:pt x="112338" y="8287"/>
                  </a:cubicBezTo>
                  <a:cubicBezTo>
                    <a:pt x="126308" y="3207"/>
                    <a:pt x="140278" y="3207"/>
                    <a:pt x="154248" y="8287"/>
                  </a:cubicBezTo>
                  <a:cubicBezTo>
                    <a:pt x="172028" y="13367"/>
                    <a:pt x="205048" y="45117"/>
                    <a:pt x="205048" y="43847"/>
                  </a:cubicBezTo>
                  <a:cubicBezTo>
                    <a:pt x="206318" y="43847"/>
                    <a:pt x="170758" y="14637"/>
                    <a:pt x="169488" y="17177"/>
                  </a:cubicBezTo>
                  <a:cubicBezTo>
                    <a:pt x="166948" y="18447"/>
                    <a:pt x="221558" y="62897"/>
                    <a:pt x="231718" y="90837"/>
                  </a:cubicBezTo>
                  <a:cubicBezTo>
                    <a:pt x="240608" y="117507"/>
                    <a:pt x="232988" y="153067"/>
                    <a:pt x="225368" y="181007"/>
                  </a:cubicBezTo>
                  <a:cubicBezTo>
                    <a:pt x="219018" y="208947"/>
                    <a:pt x="207588" y="235617"/>
                    <a:pt x="191078" y="261017"/>
                  </a:cubicBezTo>
                  <a:cubicBezTo>
                    <a:pt x="174568" y="287687"/>
                    <a:pt x="126308" y="338487"/>
                    <a:pt x="123768" y="335947"/>
                  </a:cubicBezTo>
                  <a:cubicBezTo>
                    <a:pt x="122498" y="334677"/>
                    <a:pt x="170758" y="258477"/>
                    <a:pt x="173298" y="259747"/>
                  </a:cubicBezTo>
                  <a:cubicBezTo>
                    <a:pt x="174568" y="261017"/>
                    <a:pt x="163138" y="302927"/>
                    <a:pt x="150438" y="316897"/>
                  </a:cubicBezTo>
                  <a:cubicBezTo>
                    <a:pt x="137738" y="330867"/>
                    <a:pt x="113608" y="341027"/>
                    <a:pt x="95828" y="344837"/>
                  </a:cubicBezTo>
                  <a:cubicBezTo>
                    <a:pt x="81858" y="346107"/>
                    <a:pt x="67888" y="344837"/>
                    <a:pt x="55188" y="338487"/>
                  </a:cubicBezTo>
                  <a:cubicBezTo>
                    <a:pt x="38678" y="330867"/>
                    <a:pt x="18358" y="313087"/>
                    <a:pt x="9468" y="297847"/>
                  </a:cubicBezTo>
                  <a:cubicBezTo>
                    <a:pt x="3118" y="285147"/>
                    <a:pt x="1848" y="274987"/>
                    <a:pt x="578" y="257207"/>
                  </a:cubicBezTo>
                  <a:cubicBezTo>
                    <a:pt x="-692" y="224187"/>
                    <a:pt x="8198" y="113697"/>
                    <a:pt x="20898" y="111157"/>
                  </a:cubicBezTo>
                  <a:cubicBezTo>
                    <a:pt x="29788" y="109887"/>
                    <a:pt x="62808" y="188627"/>
                    <a:pt x="60268" y="189897"/>
                  </a:cubicBezTo>
                  <a:cubicBezTo>
                    <a:pt x="58998" y="189897"/>
                    <a:pt x="29788" y="160687"/>
                    <a:pt x="24708" y="142907"/>
                  </a:cubicBezTo>
                  <a:cubicBezTo>
                    <a:pt x="18358" y="125127"/>
                    <a:pt x="22168" y="98457"/>
                    <a:pt x="28518" y="83217"/>
                  </a:cubicBezTo>
                  <a:cubicBezTo>
                    <a:pt x="33598" y="70517"/>
                    <a:pt x="41218" y="59087"/>
                    <a:pt x="52648" y="51467"/>
                  </a:cubicBezTo>
                  <a:cubicBezTo>
                    <a:pt x="66618" y="41307"/>
                    <a:pt x="93288" y="33687"/>
                    <a:pt x="109798" y="33687"/>
                  </a:cubicBezTo>
                  <a:cubicBezTo>
                    <a:pt x="123768" y="33687"/>
                    <a:pt x="144088" y="40037"/>
                    <a:pt x="147898" y="46387"/>
                  </a:cubicBezTo>
                  <a:cubicBezTo>
                    <a:pt x="150438" y="50197"/>
                    <a:pt x="144088" y="54007"/>
                    <a:pt x="146628" y="59087"/>
                  </a:cubicBezTo>
                  <a:cubicBezTo>
                    <a:pt x="150438" y="73057"/>
                    <a:pt x="185998" y="104807"/>
                    <a:pt x="210128" y="114967"/>
                  </a:cubicBezTo>
                  <a:cubicBezTo>
                    <a:pt x="232988" y="126397"/>
                    <a:pt x="259658" y="116237"/>
                    <a:pt x="287598" y="126397"/>
                  </a:cubicBezTo>
                  <a:cubicBezTo>
                    <a:pt x="324428" y="140367"/>
                    <a:pt x="387928" y="173387"/>
                    <a:pt x="406978" y="200057"/>
                  </a:cubicBezTo>
                  <a:cubicBezTo>
                    <a:pt x="418408" y="216567"/>
                    <a:pt x="419678" y="236887"/>
                    <a:pt x="415868" y="253397"/>
                  </a:cubicBezTo>
                  <a:cubicBezTo>
                    <a:pt x="413328" y="271177"/>
                    <a:pt x="400628" y="290227"/>
                    <a:pt x="387928" y="300387"/>
                  </a:cubicBezTo>
                  <a:cubicBezTo>
                    <a:pt x="373958" y="310547"/>
                    <a:pt x="351098" y="316897"/>
                    <a:pt x="334588" y="316897"/>
                  </a:cubicBezTo>
                  <a:cubicBezTo>
                    <a:pt x="321888" y="316897"/>
                    <a:pt x="300298" y="305467"/>
                    <a:pt x="300298" y="305467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3098" y="5425440"/>
            <a:ext cx="859155" cy="220980"/>
            <a:chOff x="0" y="0"/>
            <a:chExt cx="1145540" cy="294640"/>
          </a:xfrm>
        </p:grpSpPr>
        <p:sp>
          <p:nvSpPr>
            <p:cNvPr id="11" name="Freeform 11"/>
            <p:cNvSpPr/>
            <p:nvPr/>
          </p:nvSpPr>
          <p:spPr>
            <a:xfrm>
              <a:off x="50639" y="48406"/>
              <a:ext cx="1043024" cy="195952"/>
            </a:xfrm>
            <a:custGeom>
              <a:avLst/>
              <a:gdLst/>
              <a:ahLst/>
              <a:cxnLst/>
              <a:rect l="l" t="t" r="r" b="b"/>
              <a:pathLst>
                <a:path w="1043024" h="195952">
                  <a:moveTo>
                    <a:pt x="965361" y="159874"/>
                  </a:moveTo>
                  <a:cubicBezTo>
                    <a:pt x="400211" y="199244"/>
                    <a:pt x="214791" y="197974"/>
                    <a:pt x="134781" y="194164"/>
                  </a:cubicBezTo>
                  <a:cubicBezTo>
                    <a:pt x="100491" y="192894"/>
                    <a:pt x="81441" y="194164"/>
                    <a:pt x="61121" y="186544"/>
                  </a:cubicBezTo>
                  <a:cubicBezTo>
                    <a:pt x="43341" y="178924"/>
                    <a:pt x="25561" y="168764"/>
                    <a:pt x="15401" y="150984"/>
                  </a:cubicBezTo>
                  <a:cubicBezTo>
                    <a:pt x="3971" y="130664"/>
                    <a:pt x="-2379" y="90024"/>
                    <a:pt x="6511" y="67164"/>
                  </a:cubicBezTo>
                  <a:cubicBezTo>
                    <a:pt x="15401" y="44304"/>
                    <a:pt x="45881" y="17634"/>
                    <a:pt x="71281" y="12554"/>
                  </a:cubicBezTo>
                  <a:cubicBezTo>
                    <a:pt x="95411" y="7474"/>
                    <a:pt x="134781" y="20174"/>
                    <a:pt x="152561" y="35414"/>
                  </a:cubicBezTo>
                  <a:cubicBezTo>
                    <a:pt x="167801" y="46844"/>
                    <a:pt x="176691" y="68434"/>
                    <a:pt x="179231" y="86214"/>
                  </a:cubicBezTo>
                  <a:cubicBezTo>
                    <a:pt x="183041" y="103994"/>
                    <a:pt x="180501" y="126854"/>
                    <a:pt x="170341" y="143364"/>
                  </a:cubicBezTo>
                  <a:cubicBezTo>
                    <a:pt x="157641" y="162414"/>
                    <a:pt x="124621" y="187814"/>
                    <a:pt x="100491" y="190354"/>
                  </a:cubicBezTo>
                  <a:cubicBezTo>
                    <a:pt x="75091" y="192894"/>
                    <a:pt x="38261" y="176384"/>
                    <a:pt x="21751" y="159874"/>
                  </a:cubicBezTo>
                  <a:cubicBezTo>
                    <a:pt x="7781" y="145904"/>
                    <a:pt x="1431" y="124314"/>
                    <a:pt x="161" y="105264"/>
                  </a:cubicBezTo>
                  <a:cubicBezTo>
                    <a:pt x="-1109" y="87484"/>
                    <a:pt x="5241" y="64624"/>
                    <a:pt x="15401" y="50654"/>
                  </a:cubicBezTo>
                  <a:cubicBezTo>
                    <a:pt x="25561" y="35414"/>
                    <a:pt x="35721" y="22714"/>
                    <a:pt x="61121" y="15094"/>
                  </a:cubicBezTo>
                  <a:cubicBezTo>
                    <a:pt x="133511" y="-7766"/>
                    <a:pt x="424341" y="34144"/>
                    <a:pt x="520861" y="30334"/>
                  </a:cubicBezTo>
                  <a:cubicBezTo>
                    <a:pt x="565311" y="29064"/>
                    <a:pt x="588171" y="17634"/>
                    <a:pt x="618651" y="18904"/>
                  </a:cubicBezTo>
                  <a:cubicBezTo>
                    <a:pt x="646591" y="20174"/>
                    <a:pt x="670721" y="39224"/>
                    <a:pt x="696121" y="36684"/>
                  </a:cubicBezTo>
                  <a:cubicBezTo>
                    <a:pt x="721521" y="35414"/>
                    <a:pt x="744381" y="12554"/>
                    <a:pt x="769781" y="7474"/>
                  </a:cubicBezTo>
                  <a:cubicBezTo>
                    <a:pt x="796451" y="1124"/>
                    <a:pt x="821851" y="2394"/>
                    <a:pt x="852331" y="2394"/>
                  </a:cubicBezTo>
                  <a:cubicBezTo>
                    <a:pt x="891701" y="1124"/>
                    <a:pt x="952661" y="-3956"/>
                    <a:pt x="984411" y="6204"/>
                  </a:cubicBezTo>
                  <a:cubicBezTo>
                    <a:pt x="1004731" y="13824"/>
                    <a:pt x="1019971" y="23984"/>
                    <a:pt x="1030131" y="37954"/>
                  </a:cubicBezTo>
                  <a:cubicBezTo>
                    <a:pt x="1039021" y="51924"/>
                    <a:pt x="1044101" y="76054"/>
                    <a:pt x="1042831" y="91294"/>
                  </a:cubicBezTo>
                  <a:cubicBezTo>
                    <a:pt x="1041561" y="103994"/>
                    <a:pt x="1039021" y="116694"/>
                    <a:pt x="1030131" y="125584"/>
                  </a:cubicBezTo>
                  <a:cubicBezTo>
                    <a:pt x="1017431" y="139554"/>
                    <a:pt x="965361" y="159874"/>
                    <a:pt x="965361" y="159874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680" y="5447347"/>
            <a:ext cx="1656398" cy="320992"/>
            <a:chOff x="0" y="0"/>
            <a:chExt cx="2208530" cy="427990"/>
          </a:xfrm>
        </p:grpSpPr>
        <p:sp>
          <p:nvSpPr>
            <p:cNvPr id="13" name="Freeform 13"/>
            <p:cNvSpPr/>
            <p:nvPr/>
          </p:nvSpPr>
          <p:spPr>
            <a:xfrm>
              <a:off x="50608" y="43560"/>
              <a:ext cx="2108947" cy="340017"/>
            </a:xfrm>
            <a:custGeom>
              <a:avLst/>
              <a:gdLst/>
              <a:ahLst/>
              <a:cxnLst/>
              <a:rect l="l" t="t" r="r" b="b"/>
              <a:pathLst>
                <a:path w="2108947" h="340017">
                  <a:moveTo>
                    <a:pt x="78932" y="163450"/>
                  </a:moveTo>
                  <a:cubicBezTo>
                    <a:pt x="1966152" y="158370"/>
                    <a:pt x="1919162" y="210440"/>
                    <a:pt x="1915352" y="207900"/>
                  </a:cubicBezTo>
                  <a:cubicBezTo>
                    <a:pt x="1910272" y="206630"/>
                    <a:pt x="1922972" y="129160"/>
                    <a:pt x="1929322" y="127890"/>
                  </a:cubicBezTo>
                  <a:cubicBezTo>
                    <a:pt x="1934402" y="127890"/>
                    <a:pt x="1959802" y="195200"/>
                    <a:pt x="1949642" y="212980"/>
                  </a:cubicBezTo>
                  <a:cubicBezTo>
                    <a:pt x="1939482" y="230760"/>
                    <a:pt x="1910272" y="230760"/>
                    <a:pt x="1872172" y="235840"/>
                  </a:cubicBezTo>
                  <a:cubicBezTo>
                    <a:pt x="1769302" y="249810"/>
                    <a:pt x="1406082" y="240920"/>
                    <a:pt x="1300672" y="223140"/>
                  </a:cubicBezTo>
                  <a:cubicBezTo>
                    <a:pt x="1257492" y="216790"/>
                    <a:pt x="1233362" y="215520"/>
                    <a:pt x="1213042" y="196470"/>
                  </a:cubicBezTo>
                  <a:cubicBezTo>
                    <a:pt x="1191452" y="176150"/>
                    <a:pt x="1174942" y="126620"/>
                    <a:pt x="1178752" y="98680"/>
                  </a:cubicBezTo>
                  <a:cubicBezTo>
                    <a:pt x="1183832" y="72010"/>
                    <a:pt x="1210502" y="44070"/>
                    <a:pt x="1233362" y="30100"/>
                  </a:cubicBezTo>
                  <a:cubicBezTo>
                    <a:pt x="1253682" y="16130"/>
                    <a:pt x="1275272" y="13590"/>
                    <a:pt x="1308292" y="8510"/>
                  </a:cubicBezTo>
                  <a:cubicBezTo>
                    <a:pt x="1371792" y="890"/>
                    <a:pt x="1538162" y="-5460"/>
                    <a:pt x="1587692" y="7240"/>
                  </a:cubicBezTo>
                  <a:cubicBezTo>
                    <a:pt x="1608012" y="11050"/>
                    <a:pt x="1616902" y="17400"/>
                    <a:pt x="1627062" y="27560"/>
                  </a:cubicBezTo>
                  <a:cubicBezTo>
                    <a:pt x="1638492" y="36450"/>
                    <a:pt x="1647382" y="50420"/>
                    <a:pt x="1652462" y="64390"/>
                  </a:cubicBezTo>
                  <a:cubicBezTo>
                    <a:pt x="1657542" y="78360"/>
                    <a:pt x="1660082" y="94870"/>
                    <a:pt x="1658812" y="108840"/>
                  </a:cubicBezTo>
                  <a:cubicBezTo>
                    <a:pt x="1656272" y="122810"/>
                    <a:pt x="1652462" y="138050"/>
                    <a:pt x="1642302" y="150750"/>
                  </a:cubicBezTo>
                  <a:cubicBezTo>
                    <a:pt x="1630872" y="165990"/>
                    <a:pt x="1610552" y="178690"/>
                    <a:pt x="1587692" y="187580"/>
                  </a:cubicBezTo>
                  <a:cubicBezTo>
                    <a:pt x="1558482" y="200280"/>
                    <a:pt x="1528002" y="204090"/>
                    <a:pt x="1477202" y="210440"/>
                  </a:cubicBezTo>
                  <a:cubicBezTo>
                    <a:pt x="1371792" y="224410"/>
                    <a:pt x="1050482" y="256160"/>
                    <a:pt x="980632" y="237110"/>
                  </a:cubicBezTo>
                  <a:cubicBezTo>
                    <a:pt x="959042" y="232030"/>
                    <a:pt x="952692" y="224410"/>
                    <a:pt x="943802" y="212980"/>
                  </a:cubicBezTo>
                  <a:cubicBezTo>
                    <a:pt x="933642" y="202820"/>
                    <a:pt x="926022" y="188850"/>
                    <a:pt x="922212" y="174880"/>
                  </a:cubicBezTo>
                  <a:cubicBezTo>
                    <a:pt x="918402" y="160910"/>
                    <a:pt x="918402" y="144400"/>
                    <a:pt x="920942" y="130430"/>
                  </a:cubicBezTo>
                  <a:cubicBezTo>
                    <a:pt x="923482" y="116460"/>
                    <a:pt x="929832" y="102490"/>
                    <a:pt x="939992" y="91060"/>
                  </a:cubicBezTo>
                  <a:cubicBezTo>
                    <a:pt x="953962" y="77090"/>
                    <a:pt x="976822" y="64390"/>
                    <a:pt x="997142" y="59310"/>
                  </a:cubicBezTo>
                  <a:cubicBezTo>
                    <a:pt x="1018732" y="54230"/>
                    <a:pt x="1046672" y="56770"/>
                    <a:pt x="1064452" y="58040"/>
                  </a:cubicBezTo>
                  <a:cubicBezTo>
                    <a:pt x="1075882" y="59310"/>
                    <a:pt x="1083502" y="59310"/>
                    <a:pt x="1093662" y="63120"/>
                  </a:cubicBezTo>
                  <a:cubicBezTo>
                    <a:pt x="1108902" y="69470"/>
                    <a:pt x="1130492" y="83440"/>
                    <a:pt x="1140652" y="98680"/>
                  </a:cubicBezTo>
                  <a:cubicBezTo>
                    <a:pt x="1150812" y="113920"/>
                    <a:pt x="1155892" y="139320"/>
                    <a:pt x="1157162" y="155830"/>
                  </a:cubicBezTo>
                  <a:cubicBezTo>
                    <a:pt x="1157162" y="167260"/>
                    <a:pt x="1154622" y="174880"/>
                    <a:pt x="1149542" y="185040"/>
                  </a:cubicBezTo>
                  <a:cubicBezTo>
                    <a:pt x="1143192" y="199010"/>
                    <a:pt x="1127952" y="220600"/>
                    <a:pt x="1111442" y="229490"/>
                  </a:cubicBezTo>
                  <a:cubicBezTo>
                    <a:pt x="1096202" y="239650"/>
                    <a:pt x="1073342" y="244730"/>
                    <a:pt x="1054292" y="242190"/>
                  </a:cubicBezTo>
                  <a:cubicBezTo>
                    <a:pt x="1036512" y="240920"/>
                    <a:pt x="1013652" y="228220"/>
                    <a:pt x="1000952" y="218060"/>
                  </a:cubicBezTo>
                  <a:cubicBezTo>
                    <a:pt x="992062" y="210440"/>
                    <a:pt x="986982" y="202820"/>
                    <a:pt x="983172" y="193930"/>
                  </a:cubicBezTo>
                  <a:cubicBezTo>
                    <a:pt x="978092" y="185040"/>
                    <a:pt x="974282" y="177420"/>
                    <a:pt x="973012" y="165990"/>
                  </a:cubicBezTo>
                  <a:cubicBezTo>
                    <a:pt x="971742" y="149480"/>
                    <a:pt x="976822" y="121540"/>
                    <a:pt x="983172" y="107570"/>
                  </a:cubicBezTo>
                  <a:cubicBezTo>
                    <a:pt x="986982" y="97410"/>
                    <a:pt x="992062" y="91060"/>
                    <a:pt x="1000952" y="83440"/>
                  </a:cubicBezTo>
                  <a:cubicBezTo>
                    <a:pt x="1013652" y="73280"/>
                    <a:pt x="1039052" y="61850"/>
                    <a:pt x="1054292" y="59310"/>
                  </a:cubicBezTo>
                  <a:cubicBezTo>
                    <a:pt x="1065722" y="56770"/>
                    <a:pt x="1073342" y="56770"/>
                    <a:pt x="1084772" y="60580"/>
                  </a:cubicBezTo>
                  <a:cubicBezTo>
                    <a:pt x="1100012" y="65660"/>
                    <a:pt x="1124142" y="79630"/>
                    <a:pt x="1134302" y="91060"/>
                  </a:cubicBezTo>
                  <a:cubicBezTo>
                    <a:pt x="1143192" y="98680"/>
                    <a:pt x="1147002" y="106300"/>
                    <a:pt x="1149542" y="116460"/>
                  </a:cubicBezTo>
                  <a:cubicBezTo>
                    <a:pt x="1154622" y="131700"/>
                    <a:pt x="1158432" y="157100"/>
                    <a:pt x="1153352" y="174880"/>
                  </a:cubicBezTo>
                  <a:cubicBezTo>
                    <a:pt x="1148272" y="193930"/>
                    <a:pt x="1135572" y="212980"/>
                    <a:pt x="1120332" y="224410"/>
                  </a:cubicBezTo>
                  <a:cubicBezTo>
                    <a:pt x="1105092" y="235840"/>
                    <a:pt x="1084772" y="240920"/>
                    <a:pt x="1064452" y="243460"/>
                  </a:cubicBezTo>
                  <a:cubicBezTo>
                    <a:pt x="1039052" y="246000"/>
                    <a:pt x="1002222" y="244730"/>
                    <a:pt x="980632" y="237110"/>
                  </a:cubicBezTo>
                  <a:cubicBezTo>
                    <a:pt x="965392" y="232030"/>
                    <a:pt x="952692" y="224410"/>
                    <a:pt x="943802" y="212980"/>
                  </a:cubicBezTo>
                  <a:cubicBezTo>
                    <a:pt x="933642" y="202820"/>
                    <a:pt x="926022" y="188850"/>
                    <a:pt x="922212" y="174880"/>
                  </a:cubicBezTo>
                  <a:cubicBezTo>
                    <a:pt x="918402" y="160910"/>
                    <a:pt x="918402" y="144400"/>
                    <a:pt x="920942" y="130430"/>
                  </a:cubicBezTo>
                  <a:cubicBezTo>
                    <a:pt x="923482" y="116460"/>
                    <a:pt x="929832" y="102490"/>
                    <a:pt x="939992" y="91060"/>
                  </a:cubicBezTo>
                  <a:cubicBezTo>
                    <a:pt x="953962" y="77090"/>
                    <a:pt x="966662" y="68200"/>
                    <a:pt x="997142" y="59310"/>
                  </a:cubicBezTo>
                  <a:cubicBezTo>
                    <a:pt x="1089852" y="31370"/>
                    <a:pt x="1507682" y="-9270"/>
                    <a:pt x="1587692" y="7240"/>
                  </a:cubicBezTo>
                  <a:cubicBezTo>
                    <a:pt x="1609282" y="11050"/>
                    <a:pt x="1616902" y="17400"/>
                    <a:pt x="1627062" y="27560"/>
                  </a:cubicBezTo>
                  <a:cubicBezTo>
                    <a:pt x="1638492" y="36450"/>
                    <a:pt x="1648652" y="49150"/>
                    <a:pt x="1652462" y="64390"/>
                  </a:cubicBezTo>
                  <a:cubicBezTo>
                    <a:pt x="1658812" y="82170"/>
                    <a:pt x="1658812" y="112650"/>
                    <a:pt x="1652462" y="130430"/>
                  </a:cubicBezTo>
                  <a:cubicBezTo>
                    <a:pt x="1648652" y="145670"/>
                    <a:pt x="1638492" y="158370"/>
                    <a:pt x="1627062" y="167260"/>
                  </a:cubicBezTo>
                  <a:cubicBezTo>
                    <a:pt x="1616902" y="177420"/>
                    <a:pt x="1606742" y="182500"/>
                    <a:pt x="1587692" y="187580"/>
                  </a:cubicBezTo>
                  <a:cubicBezTo>
                    <a:pt x="1547052" y="200280"/>
                    <a:pt x="1434022" y="201550"/>
                    <a:pt x="1380682" y="201550"/>
                  </a:cubicBezTo>
                  <a:cubicBezTo>
                    <a:pt x="1348932" y="201550"/>
                    <a:pt x="1305752" y="205360"/>
                    <a:pt x="1301942" y="195200"/>
                  </a:cubicBezTo>
                  <a:cubicBezTo>
                    <a:pt x="1299402" y="186310"/>
                    <a:pt x="1351472" y="165990"/>
                    <a:pt x="1359092" y="143130"/>
                  </a:cubicBezTo>
                  <a:cubicBezTo>
                    <a:pt x="1369252" y="116460"/>
                    <a:pt x="1319722" y="64390"/>
                    <a:pt x="1340042" y="40260"/>
                  </a:cubicBezTo>
                  <a:cubicBezTo>
                    <a:pt x="1394652" y="-23240"/>
                    <a:pt x="1947102" y="4700"/>
                    <a:pt x="2048702" y="63120"/>
                  </a:cubicBezTo>
                  <a:cubicBezTo>
                    <a:pt x="2089342" y="85980"/>
                    <a:pt x="2099502" y="124080"/>
                    <a:pt x="2107122" y="154560"/>
                  </a:cubicBezTo>
                  <a:cubicBezTo>
                    <a:pt x="2112202" y="179960"/>
                    <a:pt x="2105852" y="206630"/>
                    <a:pt x="2098232" y="230760"/>
                  </a:cubicBezTo>
                  <a:cubicBezTo>
                    <a:pt x="2089342" y="254890"/>
                    <a:pt x="2076642" y="285370"/>
                    <a:pt x="2056322" y="300610"/>
                  </a:cubicBezTo>
                  <a:cubicBezTo>
                    <a:pt x="2034732" y="315850"/>
                    <a:pt x="2005522" y="315850"/>
                    <a:pt x="1971232" y="320930"/>
                  </a:cubicBezTo>
                  <a:cubicBezTo>
                    <a:pt x="1920432" y="327280"/>
                    <a:pt x="1862012" y="328550"/>
                    <a:pt x="1778192" y="331090"/>
                  </a:cubicBezTo>
                  <a:cubicBezTo>
                    <a:pt x="1625792" y="334900"/>
                    <a:pt x="1370522" y="333630"/>
                    <a:pt x="1127952" y="332360"/>
                  </a:cubicBezTo>
                  <a:cubicBezTo>
                    <a:pt x="815532" y="331090"/>
                    <a:pt x="180532" y="357760"/>
                    <a:pt x="59882" y="318390"/>
                  </a:cubicBezTo>
                  <a:cubicBezTo>
                    <a:pt x="31942" y="309500"/>
                    <a:pt x="24322" y="300610"/>
                    <a:pt x="14162" y="286640"/>
                  </a:cubicBezTo>
                  <a:cubicBezTo>
                    <a:pt x="4002" y="272670"/>
                    <a:pt x="-1078" y="249810"/>
                    <a:pt x="192" y="233300"/>
                  </a:cubicBezTo>
                  <a:cubicBezTo>
                    <a:pt x="2732" y="215520"/>
                    <a:pt x="14162" y="195200"/>
                    <a:pt x="26862" y="183770"/>
                  </a:cubicBezTo>
                  <a:cubicBezTo>
                    <a:pt x="39562" y="172340"/>
                    <a:pt x="78932" y="163450"/>
                    <a:pt x="78932" y="163450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26315" y="5447347"/>
            <a:ext cx="188595" cy="184785"/>
            <a:chOff x="0" y="0"/>
            <a:chExt cx="251460" cy="246380"/>
          </a:xfrm>
        </p:grpSpPr>
        <p:sp>
          <p:nvSpPr>
            <p:cNvPr id="15" name="Freeform 15"/>
            <p:cNvSpPr/>
            <p:nvPr/>
          </p:nvSpPr>
          <p:spPr>
            <a:xfrm>
              <a:off x="50637" y="50749"/>
              <a:ext cx="148753" cy="147474"/>
            </a:xfrm>
            <a:custGeom>
              <a:avLst/>
              <a:gdLst/>
              <a:ahLst/>
              <a:cxnLst/>
              <a:rect l="l" t="t" r="r" b="b"/>
              <a:pathLst>
                <a:path w="148753" h="147474">
                  <a:moveTo>
                    <a:pt x="148753" y="52121"/>
                  </a:moveTo>
                  <a:cubicBezTo>
                    <a:pt x="129703" y="133401"/>
                    <a:pt x="120813" y="141021"/>
                    <a:pt x="108113" y="144831"/>
                  </a:cubicBezTo>
                  <a:cubicBezTo>
                    <a:pt x="90333" y="14991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82388" y="5442585"/>
            <a:ext cx="1602105" cy="302895"/>
            <a:chOff x="0" y="0"/>
            <a:chExt cx="2136140" cy="403860"/>
          </a:xfrm>
        </p:grpSpPr>
        <p:sp>
          <p:nvSpPr>
            <p:cNvPr id="17" name="Freeform 17"/>
            <p:cNvSpPr/>
            <p:nvPr/>
          </p:nvSpPr>
          <p:spPr>
            <a:xfrm>
              <a:off x="50564" y="50557"/>
              <a:ext cx="2034001" cy="304223"/>
            </a:xfrm>
            <a:custGeom>
              <a:avLst/>
              <a:gdLst/>
              <a:ahLst/>
              <a:cxnLst/>
              <a:rect l="l" t="t" r="r" b="b"/>
              <a:pathLst>
                <a:path w="2034001" h="304223">
                  <a:moveTo>
                    <a:pt x="1665206" y="70093"/>
                  </a:moveTo>
                  <a:cubicBezTo>
                    <a:pt x="1902696" y="29453"/>
                    <a:pt x="1961116" y="29453"/>
                    <a:pt x="1989056" y="40883"/>
                  </a:cubicBezTo>
                  <a:cubicBezTo>
                    <a:pt x="2004296" y="47233"/>
                    <a:pt x="2011916" y="54853"/>
                    <a:pt x="2019536" y="67553"/>
                  </a:cubicBezTo>
                  <a:cubicBezTo>
                    <a:pt x="2028426" y="81523"/>
                    <a:pt x="2034776" y="108193"/>
                    <a:pt x="2033506" y="124703"/>
                  </a:cubicBezTo>
                  <a:cubicBezTo>
                    <a:pt x="2032236" y="138673"/>
                    <a:pt x="2027156" y="151373"/>
                    <a:pt x="2019536" y="161533"/>
                  </a:cubicBezTo>
                  <a:cubicBezTo>
                    <a:pt x="2008106" y="175503"/>
                    <a:pt x="2000486" y="186933"/>
                    <a:pt x="1970006" y="195823"/>
                  </a:cubicBezTo>
                  <a:cubicBezTo>
                    <a:pt x="1823956" y="241543"/>
                    <a:pt x="785096" y="156453"/>
                    <a:pt x="555226" y="199633"/>
                  </a:cubicBezTo>
                  <a:cubicBezTo>
                    <a:pt x="476486" y="213603"/>
                    <a:pt x="409176" y="265673"/>
                    <a:pt x="404096" y="258053"/>
                  </a:cubicBezTo>
                  <a:cubicBezTo>
                    <a:pt x="400286" y="252973"/>
                    <a:pt x="457436" y="203443"/>
                    <a:pt x="457436" y="202173"/>
                  </a:cubicBezTo>
                  <a:cubicBezTo>
                    <a:pt x="457436" y="202173"/>
                    <a:pt x="419336" y="252973"/>
                    <a:pt x="393936" y="264403"/>
                  </a:cubicBezTo>
                  <a:cubicBezTo>
                    <a:pt x="371076" y="274563"/>
                    <a:pt x="343136" y="274563"/>
                    <a:pt x="317736" y="270753"/>
                  </a:cubicBezTo>
                  <a:cubicBezTo>
                    <a:pt x="291066" y="268213"/>
                    <a:pt x="264396" y="259323"/>
                    <a:pt x="238996" y="246623"/>
                  </a:cubicBezTo>
                  <a:cubicBezTo>
                    <a:pt x="212326" y="232653"/>
                    <a:pt x="165336" y="209793"/>
                    <a:pt x="162796" y="188203"/>
                  </a:cubicBezTo>
                  <a:cubicBezTo>
                    <a:pt x="160256" y="167883"/>
                    <a:pt x="214866" y="114543"/>
                    <a:pt x="225026" y="118353"/>
                  </a:cubicBezTo>
                  <a:cubicBezTo>
                    <a:pt x="233916" y="120893"/>
                    <a:pt x="233916" y="170423"/>
                    <a:pt x="225026" y="197093"/>
                  </a:cubicBezTo>
                  <a:cubicBezTo>
                    <a:pt x="212326" y="231383"/>
                    <a:pt x="174226" y="292343"/>
                    <a:pt x="141206" y="302503"/>
                  </a:cubicBezTo>
                  <a:cubicBezTo>
                    <a:pt x="114536" y="310123"/>
                    <a:pt x="70086" y="291073"/>
                    <a:pt x="48496" y="272023"/>
                  </a:cubicBezTo>
                  <a:cubicBezTo>
                    <a:pt x="29446" y="255513"/>
                    <a:pt x="23096" y="227573"/>
                    <a:pt x="15476" y="198363"/>
                  </a:cubicBezTo>
                  <a:cubicBezTo>
                    <a:pt x="6586" y="161533"/>
                    <a:pt x="-1034" y="95493"/>
                    <a:pt x="4046" y="70093"/>
                  </a:cubicBezTo>
                  <a:cubicBezTo>
                    <a:pt x="6586" y="56123"/>
                    <a:pt x="10396" y="51043"/>
                    <a:pt x="18016" y="42153"/>
                  </a:cubicBezTo>
                  <a:cubicBezTo>
                    <a:pt x="29446" y="30723"/>
                    <a:pt x="49766" y="14213"/>
                    <a:pt x="67546" y="9133"/>
                  </a:cubicBezTo>
                  <a:cubicBezTo>
                    <a:pt x="85326" y="4053"/>
                    <a:pt x="109456" y="5323"/>
                    <a:pt x="127236" y="11673"/>
                  </a:cubicBezTo>
                  <a:cubicBezTo>
                    <a:pt x="145016" y="19293"/>
                    <a:pt x="164066" y="38343"/>
                    <a:pt x="172956" y="51043"/>
                  </a:cubicBezTo>
                  <a:cubicBezTo>
                    <a:pt x="179306" y="59933"/>
                    <a:pt x="183116" y="67553"/>
                    <a:pt x="184386" y="78983"/>
                  </a:cubicBezTo>
                  <a:cubicBezTo>
                    <a:pt x="186926" y="95493"/>
                    <a:pt x="185656" y="120893"/>
                    <a:pt x="178036" y="138673"/>
                  </a:cubicBezTo>
                  <a:cubicBezTo>
                    <a:pt x="170416" y="155183"/>
                    <a:pt x="150096" y="172963"/>
                    <a:pt x="137396" y="181853"/>
                  </a:cubicBezTo>
                  <a:cubicBezTo>
                    <a:pt x="127236" y="188203"/>
                    <a:pt x="119616" y="190743"/>
                    <a:pt x="108186" y="192013"/>
                  </a:cubicBezTo>
                  <a:cubicBezTo>
                    <a:pt x="91676" y="193283"/>
                    <a:pt x="66276" y="190743"/>
                    <a:pt x="49766" y="181853"/>
                  </a:cubicBezTo>
                  <a:cubicBezTo>
                    <a:pt x="31986" y="172963"/>
                    <a:pt x="15476" y="152643"/>
                    <a:pt x="7856" y="138673"/>
                  </a:cubicBezTo>
                  <a:cubicBezTo>
                    <a:pt x="2776" y="128513"/>
                    <a:pt x="236" y="120893"/>
                    <a:pt x="236" y="109463"/>
                  </a:cubicBezTo>
                  <a:cubicBezTo>
                    <a:pt x="-1034" y="92953"/>
                    <a:pt x="2776" y="67553"/>
                    <a:pt x="12936" y="51043"/>
                  </a:cubicBezTo>
                  <a:cubicBezTo>
                    <a:pt x="21826" y="34533"/>
                    <a:pt x="43416" y="19293"/>
                    <a:pt x="58656" y="11673"/>
                  </a:cubicBezTo>
                  <a:cubicBezTo>
                    <a:pt x="68816" y="6593"/>
                    <a:pt x="77706" y="6593"/>
                    <a:pt x="87866" y="5323"/>
                  </a:cubicBezTo>
                  <a:cubicBezTo>
                    <a:pt x="98026" y="5323"/>
                    <a:pt x="106916" y="5323"/>
                    <a:pt x="118346" y="9133"/>
                  </a:cubicBezTo>
                  <a:cubicBezTo>
                    <a:pt x="133586" y="14213"/>
                    <a:pt x="155176" y="24373"/>
                    <a:pt x="167876" y="42153"/>
                  </a:cubicBezTo>
                  <a:cubicBezTo>
                    <a:pt x="184386" y="66283"/>
                    <a:pt x="203436" y="141213"/>
                    <a:pt x="190736" y="152643"/>
                  </a:cubicBezTo>
                  <a:cubicBezTo>
                    <a:pt x="179306" y="164073"/>
                    <a:pt x="137396" y="129783"/>
                    <a:pt x="113266" y="133593"/>
                  </a:cubicBezTo>
                  <a:cubicBezTo>
                    <a:pt x="86596" y="138673"/>
                    <a:pt x="49766" y="190743"/>
                    <a:pt x="37066" y="184393"/>
                  </a:cubicBezTo>
                  <a:cubicBezTo>
                    <a:pt x="25636" y="178043"/>
                    <a:pt x="30716" y="128513"/>
                    <a:pt x="38336" y="103113"/>
                  </a:cubicBezTo>
                  <a:cubicBezTo>
                    <a:pt x="44686" y="78983"/>
                    <a:pt x="56116" y="52313"/>
                    <a:pt x="76436" y="35803"/>
                  </a:cubicBezTo>
                  <a:cubicBezTo>
                    <a:pt x="100566" y="15483"/>
                    <a:pt x="147556" y="-2297"/>
                    <a:pt x="179306" y="243"/>
                  </a:cubicBezTo>
                  <a:cubicBezTo>
                    <a:pt x="207246" y="1513"/>
                    <a:pt x="235186" y="16753"/>
                    <a:pt x="256776" y="35803"/>
                  </a:cubicBezTo>
                  <a:cubicBezTo>
                    <a:pt x="278366" y="53583"/>
                    <a:pt x="280906" y="103113"/>
                    <a:pt x="306306" y="109463"/>
                  </a:cubicBezTo>
                  <a:cubicBezTo>
                    <a:pt x="341866" y="118353"/>
                    <a:pt x="416796" y="47233"/>
                    <a:pt x="462516" y="31993"/>
                  </a:cubicBezTo>
                  <a:cubicBezTo>
                    <a:pt x="496806" y="20563"/>
                    <a:pt x="505696" y="18023"/>
                    <a:pt x="555226" y="14213"/>
                  </a:cubicBezTo>
                  <a:cubicBezTo>
                    <a:pt x="745726" y="-2297"/>
                    <a:pt x="1841736" y="243"/>
                    <a:pt x="1970006" y="33263"/>
                  </a:cubicBezTo>
                  <a:cubicBezTo>
                    <a:pt x="1991596" y="38343"/>
                    <a:pt x="1995406" y="42153"/>
                    <a:pt x="2005566" y="52313"/>
                  </a:cubicBezTo>
                  <a:cubicBezTo>
                    <a:pt x="2018266" y="63743"/>
                    <a:pt x="2030966" y="86603"/>
                    <a:pt x="2033506" y="104383"/>
                  </a:cubicBezTo>
                  <a:cubicBezTo>
                    <a:pt x="2036046" y="123433"/>
                    <a:pt x="2028426" y="147563"/>
                    <a:pt x="2019536" y="161533"/>
                  </a:cubicBezTo>
                  <a:cubicBezTo>
                    <a:pt x="2011916" y="174233"/>
                    <a:pt x="2005566" y="181853"/>
                    <a:pt x="1989056" y="188203"/>
                  </a:cubicBezTo>
                  <a:cubicBezTo>
                    <a:pt x="1953496" y="203443"/>
                    <a:pt x="1855706" y="189473"/>
                    <a:pt x="1797286" y="197093"/>
                  </a:cubicBezTo>
                  <a:cubicBezTo>
                    <a:pt x="1747756" y="202173"/>
                    <a:pt x="1694416" y="228843"/>
                    <a:pt x="1661396" y="223763"/>
                  </a:cubicBezTo>
                  <a:cubicBezTo>
                    <a:pt x="1641076" y="221223"/>
                    <a:pt x="1624566" y="211063"/>
                    <a:pt x="1614406" y="197093"/>
                  </a:cubicBezTo>
                  <a:cubicBezTo>
                    <a:pt x="1602976" y="184393"/>
                    <a:pt x="1595356" y="162803"/>
                    <a:pt x="1595356" y="146293"/>
                  </a:cubicBezTo>
                  <a:cubicBezTo>
                    <a:pt x="1595356" y="128513"/>
                    <a:pt x="1604246" y="108193"/>
                    <a:pt x="1615676" y="95493"/>
                  </a:cubicBezTo>
                  <a:cubicBezTo>
                    <a:pt x="1627106" y="82793"/>
                    <a:pt x="1665206" y="70093"/>
                    <a:pt x="1665206" y="70093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85245" y="5428297"/>
            <a:ext cx="188595" cy="184785"/>
            <a:chOff x="0" y="0"/>
            <a:chExt cx="251460" cy="246380"/>
          </a:xfrm>
        </p:grpSpPr>
        <p:sp>
          <p:nvSpPr>
            <p:cNvPr id="19" name="Freeform 19"/>
            <p:cNvSpPr/>
            <p:nvPr/>
          </p:nvSpPr>
          <p:spPr>
            <a:xfrm>
              <a:off x="50637" y="50749"/>
              <a:ext cx="148753" cy="147474"/>
            </a:xfrm>
            <a:custGeom>
              <a:avLst/>
              <a:gdLst/>
              <a:ahLst/>
              <a:cxnLst/>
              <a:rect l="l" t="t" r="r" b="b"/>
              <a:pathLst>
                <a:path w="148753" h="147474">
                  <a:moveTo>
                    <a:pt x="148753" y="52121"/>
                  </a:moveTo>
                  <a:cubicBezTo>
                    <a:pt x="129703" y="133401"/>
                    <a:pt x="120813" y="141021"/>
                    <a:pt x="108113" y="144831"/>
                  </a:cubicBezTo>
                  <a:cubicBezTo>
                    <a:pt x="90333" y="14991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97640" y="5440680"/>
            <a:ext cx="191452" cy="192405"/>
            <a:chOff x="0" y="0"/>
            <a:chExt cx="255270" cy="256540"/>
          </a:xfrm>
        </p:grpSpPr>
        <p:sp>
          <p:nvSpPr>
            <p:cNvPr id="21" name="Freeform 21"/>
            <p:cNvSpPr/>
            <p:nvPr/>
          </p:nvSpPr>
          <p:spPr>
            <a:xfrm>
              <a:off x="50800" y="50153"/>
              <a:ext cx="152400" cy="155778"/>
            </a:xfrm>
            <a:custGeom>
              <a:avLst/>
              <a:gdLst/>
              <a:ahLst/>
              <a:cxnLst/>
              <a:rect l="l" t="t" r="r" b="b"/>
              <a:pathLst>
                <a:path w="152400" h="155778">
                  <a:moveTo>
                    <a:pt x="0" y="76847"/>
                  </a:moveTo>
                  <a:cubicBezTo>
                    <a:pt x="50800" y="1917"/>
                    <a:pt x="85090" y="-1893"/>
                    <a:pt x="104140" y="5727"/>
                  </a:cubicBezTo>
                  <a:cubicBezTo>
                    <a:pt x="124460" y="13347"/>
                    <a:pt x="146050" y="40017"/>
                    <a:pt x="151130" y="60337"/>
                  </a:cubicBezTo>
                  <a:cubicBezTo>
                    <a:pt x="154940" y="80657"/>
                    <a:pt x="146050" y="113677"/>
                    <a:pt x="132080" y="128917"/>
                  </a:cubicBezTo>
                  <a:cubicBezTo>
                    <a:pt x="116840" y="144157"/>
                    <a:pt x="85090" y="155587"/>
                    <a:pt x="63500" y="151777"/>
                  </a:cubicBezTo>
                  <a:cubicBezTo>
                    <a:pt x="43180" y="149237"/>
                    <a:pt x="15240" y="127647"/>
                    <a:pt x="6350" y="108597"/>
                  </a:cubicBezTo>
                  <a:cubicBezTo>
                    <a:pt x="-2540" y="89547"/>
                    <a:pt x="0" y="55257"/>
                    <a:pt x="11430" y="37477"/>
                  </a:cubicBezTo>
                  <a:cubicBezTo>
                    <a:pt x="21590" y="19697"/>
                    <a:pt x="52070" y="3187"/>
                    <a:pt x="72390" y="647"/>
                  </a:cubicBezTo>
                  <a:cubicBezTo>
                    <a:pt x="88900" y="-1893"/>
                    <a:pt x="106680" y="3187"/>
                    <a:pt x="119380" y="13347"/>
                  </a:cubicBezTo>
                  <a:cubicBezTo>
                    <a:pt x="134620" y="26047"/>
                    <a:pt x="152400" y="55257"/>
                    <a:pt x="152400" y="76847"/>
                  </a:cubicBezTo>
                  <a:cubicBezTo>
                    <a:pt x="152400" y="98437"/>
                    <a:pt x="137160" y="127647"/>
                    <a:pt x="121920" y="140347"/>
                  </a:cubicBezTo>
                  <a:cubicBezTo>
                    <a:pt x="107950" y="151777"/>
                    <a:pt x="86360" y="156857"/>
                    <a:pt x="69850" y="155587"/>
                  </a:cubicBezTo>
                  <a:cubicBezTo>
                    <a:pt x="52070" y="154317"/>
                    <a:pt x="31750" y="144157"/>
                    <a:pt x="20320" y="131457"/>
                  </a:cubicBezTo>
                  <a:cubicBezTo>
                    <a:pt x="8890" y="120027"/>
                    <a:pt x="0" y="81927"/>
                    <a:pt x="0" y="81927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26215" y="5471160"/>
            <a:ext cx="204788" cy="192405"/>
            <a:chOff x="0" y="0"/>
            <a:chExt cx="273050" cy="256540"/>
          </a:xfrm>
        </p:grpSpPr>
        <p:sp>
          <p:nvSpPr>
            <p:cNvPr id="23" name="Freeform 23"/>
            <p:cNvSpPr/>
            <p:nvPr/>
          </p:nvSpPr>
          <p:spPr>
            <a:xfrm>
              <a:off x="50662" y="50800"/>
              <a:ext cx="170318" cy="155240"/>
            </a:xfrm>
            <a:custGeom>
              <a:avLst/>
              <a:gdLst/>
              <a:ahLst/>
              <a:cxnLst/>
              <a:rect l="l" t="t" r="r" b="b"/>
              <a:pathLst>
                <a:path w="170318" h="155240">
                  <a:moveTo>
                    <a:pt x="87768" y="0"/>
                  </a:moveTo>
                  <a:cubicBezTo>
                    <a:pt x="142378" y="17780"/>
                    <a:pt x="157618" y="29210"/>
                    <a:pt x="162698" y="44450"/>
                  </a:cubicBezTo>
                  <a:cubicBezTo>
                    <a:pt x="170318" y="63500"/>
                    <a:pt x="171588" y="99060"/>
                    <a:pt x="161428" y="116840"/>
                  </a:cubicBezTo>
                  <a:cubicBezTo>
                    <a:pt x="149998" y="135890"/>
                    <a:pt x="120788" y="153670"/>
                    <a:pt x="100468" y="154940"/>
                  </a:cubicBezTo>
                  <a:cubicBezTo>
                    <a:pt x="78878" y="157480"/>
                    <a:pt x="47128" y="143510"/>
                    <a:pt x="34428" y="127000"/>
                  </a:cubicBezTo>
                  <a:cubicBezTo>
                    <a:pt x="20458" y="110490"/>
                    <a:pt x="14108" y="76200"/>
                    <a:pt x="20458" y="55880"/>
                  </a:cubicBezTo>
                  <a:cubicBezTo>
                    <a:pt x="26808" y="35560"/>
                    <a:pt x="52208" y="11430"/>
                    <a:pt x="72528" y="5080"/>
                  </a:cubicBezTo>
                  <a:cubicBezTo>
                    <a:pt x="92848" y="-1270"/>
                    <a:pt x="125868" y="6350"/>
                    <a:pt x="142378" y="19050"/>
                  </a:cubicBezTo>
                  <a:cubicBezTo>
                    <a:pt x="158888" y="33020"/>
                    <a:pt x="170318" y="66040"/>
                    <a:pt x="170318" y="85090"/>
                  </a:cubicBezTo>
                  <a:cubicBezTo>
                    <a:pt x="170318" y="101600"/>
                    <a:pt x="162698" y="119380"/>
                    <a:pt x="151268" y="130810"/>
                  </a:cubicBezTo>
                  <a:cubicBezTo>
                    <a:pt x="136028" y="143510"/>
                    <a:pt x="105548" y="156210"/>
                    <a:pt x="82688" y="154940"/>
                  </a:cubicBezTo>
                  <a:cubicBezTo>
                    <a:pt x="61098" y="153670"/>
                    <a:pt x="31888" y="140970"/>
                    <a:pt x="17918" y="125730"/>
                  </a:cubicBezTo>
                  <a:cubicBezTo>
                    <a:pt x="6488" y="113030"/>
                    <a:pt x="-1132" y="92710"/>
                    <a:pt x="138" y="74930"/>
                  </a:cubicBezTo>
                  <a:cubicBezTo>
                    <a:pt x="1408" y="54610"/>
                    <a:pt x="17918" y="24130"/>
                    <a:pt x="34428" y="12700"/>
                  </a:cubicBezTo>
                  <a:cubicBezTo>
                    <a:pt x="48398" y="1270"/>
                    <a:pt x="87768" y="0"/>
                    <a:pt x="87768" y="0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85270" y="5487353"/>
            <a:ext cx="188595" cy="184785"/>
            <a:chOff x="0" y="0"/>
            <a:chExt cx="251460" cy="246380"/>
          </a:xfrm>
        </p:grpSpPr>
        <p:sp>
          <p:nvSpPr>
            <p:cNvPr id="25" name="Freeform 25"/>
            <p:cNvSpPr/>
            <p:nvPr/>
          </p:nvSpPr>
          <p:spPr>
            <a:xfrm>
              <a:off x="50637" y="50749"/>
              <a:ext cx="148753" cy="147474"/>
            </a:xfrm>
            <a:custGeom>
              <a:avLst/>
              <a:gdLst/>
              <a:ahLst/>
              <a:cxnLst/>
              <a:rect l="l" t="t" r="r" b="b"/>
              <a:pathLst>
                <a:path w="148753" h="147474">
                  <a:moveTo>
                    <a:pt x="148753" y="52121"/>
                  </a:moveTo>
                  <a:cubicBezTo>
                    <a:pt x="129703" y="133401"/>
                    <a:pt x="120813" y="141021"/>
                    <a:pt x="108113" y="144831"/>
                  </a:cubicBezTo>
                  <a:cubicBezTo>
                    <a:pt x="90333" y="14991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64328" y="5492115"/>
            <a:ext cx="192405" cy="191452"/>
            <a:chOff x="0" y="0"/>
            <a:chExt cx="256540" cy="255270"/>
          </a:xfrm>
        </p:grpSpPr>
        <p:sp>
          <p:nvSpPr>
            <p:cNvPr id="27" name="Freeform 27"/>
            <p:cNvSpPr/>
            <p:nvPr/>
          </p:nvSpPr>
          <p:spPr>
            <a:xfrm>
              <a:off x="49884" y="50800"/>
              <a:ext cx="155233" cy="152538"/>
            </a:xfrm>
            <a:custGeom>
              <a:avLst/>
              <a:gdLst/>
              <a:ahLst/>
              <a:cxnLst/>
              <a:rect l="l" t="t" r="r" b="b"/>
              <a:pathLst>
                <a:path w="155233" h="152538">
                  <a:moveTo>
                    <a:pt x="78386" y="0"/>
                  </a:moveTo>
                  <a:cubicBezTo>
                    <a:pt x="153316" y="50800"/>
                    <a:pt x="157126" y="85090"/>
                    <a:pt x="149506" y="104140"/>
                  </a:cubicBezTo>
                  <a:cubicBezTo>
                    <a:pt x="141886" y="124460"/>
                    <a:pt x="115216" y="146050"/>
                    <a:pt x="94896" y="151130"/>
                  </a:cubicBezTo>
                  <a:cubicBezTo>
                    <a:pt x="74576" y="154940"/>
                    <a:pt x="41556" y="146050"/>
                    <a:pt x="26316" y="132080"/>
                  </a:cubicBezTo>
                  <a:cubicBezTo>
                    <a:pt x="11076" y="116840"/>
                    <a:pt x="-354" y="85090"/>
                    <a:pt x="3456" y="63500"/>
                  </a:cubicBezTo>
                  <a:cubicBezTo>
                    <a:pt x="5996" y="43180"/>
                    <a:pt x="27586" y="15240"/>
                    <a:pt x="46636" y="6350"/>
                  </a:cubicBezTo>
                  <a:cubicBezTo>
                    <a:pt x="65686" y="-2540"/>
                    <a:pt x="99976" y="0"/>
                    <a:pt x="117756" y="11430"/>
                  </a:cubicBezTo>
                  <a:cubicBezTo>
                    <a:pt x="135536" y="21590"/>
                    <a:pt x="152046" y="52070"/>
                    <a:pt x="154586" y="72390"/>
                  </a:cubicBezTo>
                  <a:cubicBezTo>
                    <a:pt x="157126" y="88900"/>
                    <a:pt x="152046" y="106680"/>
                    <a:pt x="141886" y="119380"/>
                  </a:cubicBezTo>
                  <a:cubicBezTo>
                    <a:pt x="129186" y="134620"/>
                    <a:pt x="98706" y="151130"/>
                    <a:pt x="78386" y="152400"/>
                  </a:cubicBezTo>
                  <a:cubicBezTo>
                    <a:pt x="60606" y="153670"/>
                    <a:pt x="40286" y="146050"/>
                    <a:pt x="27586" y="134620"/>
                  </a:cubicBezTo>
                  <a:cubicBezTo>
                    <a:pt x="13616" y="124460"/>
                    <a:pt x="3456" y="104140"/>
                    <a:pt x="916" y="87630"/>
                  </a:cubicBezTo>
                  <a:cubicBezTo>
                    <a:pt x="-1624" y="71120"/>
                    <a:pt x="916" y="49530"/>
                    <a:pt x="11076" y="35560"/>
                  </a:cubicBezTo>
                  <a:cubicBezTo>
                    <a:pt x="23776" y="19050"/>
                    <a:pt x="73306" y="0"/>
                    <a:pt x="73306" y="0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711940" y="5468303"/>
            <a:ext cx="188595" cy="184785"/>
            <a:chOff x="0" y="0"/>
            <a:chExt cx="251460" cy="246380"/>
          </a:xfrm>
        </p:grpSpPr>
        <p:sp>
          <p:nvSpPr>
            <p:cNvPr id="29" name="Freeform 29"/>
            <p:cNvSpPr/>
            <p:nvPr/>
          </p:nvSpPr>
          <p:spPr>
            <a:xfrm>
              <a:off x="50637" y="50749"/>
              <a:ext cx="148753" cy="147474"/>
            </a:xfrm>
            <a:custGeom>
              <a:avLst/>
              <a:gdLst/>
              <a:ahLst/>
              <a:cxnLst/>
              <a:rect l="l" t="t" r="r" b="b"/>
              <a:pathLst>
                <a:path w="148753" h="147474">
                  <a:moveTo>
                    <a:pt x="148753" y="52121"/>
                  </a:moveTo>
                  <a:cubicBezTo>
                    <a:pt x="129703" y="133401"/>
                    <a:pt x="120813" y="141021"/>
                    <a:pt x="108113" y="144831"/>
                  </a:cubicBezTo>
                  <a:cubicBezTo>
                    <a:pt x="90333" y="14991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90EE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241982" y="7495222"/>
            <a:ext cx="896302" cy="337185"/>
            <a:chOff x="0" y="0"/>
            <a:chExt cx="1195070" cy="449580"/>
          </a:xfrm>
        </p:grpSpPr>
        <p:sp>
          <p:nvSpPr>
            <p:cNvPr id="31" name="Freeform 31"/>
            <p:cNvSpPr/>
            <p:nvPr/>
          </p:nvSpPr>
          <p:spPr>
            <a:xfrm>
              <a:off x="50608" y="47339"/>
              <a:ext cx="1093662" cy="380676"/>
            </a:xfrm>
            <a:custGeom>
              <a:avLst/>
              <a:gdLst/>
              <a:ahLst/>
              <a:cxnLst/>
              <a:rect l="l" t="t" r="r" b="b"/>
              <a:pathLst>
                <a:path w="1093662" h="380676">
                  <a:moveTo>
                    <a:pt x="77662" y="193961"/>
                  </a:moveTo>
                  <a:cubicBezTo>
                    <a:pt x="590742" y="173641"/>
                    <a:pt x="893002" y="130461"/>
                    <a:pt x="947612" y="177451"/>
                  </a:cubicBezTo>
                  <a:cubicBezTo>
                    <a:pt x="969202" y="195231"/>
                    <a:pt x="969202" y="244761"/>
                    <a:pt x="959042" y="253651"/>
                  </a:cubicBezTo>
                  <a:cubicBezTo>
                    <a:pt x="948882" y="261271"/>
                    <a:pt x="908242" y="232061"/>
                    <a:pt x="882842" y="225711"/>
                  </a:cubicBezTo>
                  <a:cubicBezTo>
                    <a:pt x="857442" y="219361"/>
                    <a:pt x="843472" y="219361"/>
                    <a:pt x="805372" y="216821"/>
                  </a:cubicBezTo>
                  <a:cubicBezTo>
                    <a:pt x="693612" y="211741"/>
                    <a:pt x="279592" y="229521"/>
                    <a:pt x="156402" y="219361"/>
                  </a:cubicBezTo>
                  <a:cubicBezTo>
                    <a:pt x="105602" y="215551"/>
                    <a:pt x="77662" y="216821"/>
                    <a:pt x="52262" y="202851"/>
                  </a:cubicBezTo>
                  <a:cubicBezTo>
                    <a:pt x="31942" y="191421"/>
                    <a:pt x="17972" y="169831"/>
                    <a:pt x="10352" y="152051"/>
                  </a:cubicBezTo>
                  <a:cubicBezTo>
                    <a:pt x="4002" y="136811"/>
                    <a:pt x="4002" y="121571"/>
                    <a:pt x="6542" y="107601"/>
                  </a:cubicBezTo>
                  <a:cubicBezTo>
                    <a:pt x="9082" y="93631"/>
                    <a:pt x="15432" y="78391"/>
                    <a:pt x="24322" y="65691"/>
                  </a:cubicBezTo>
                  <a:cubicBezTo>
                    <a:pt x="31942" y="54261"/>
                    <a:pt x="43372" y="44101"/>
                    <a:pt x="58612" y="37751"/>
                  </a:cubicBezTo>
                  <a:cubicBezTo>
                    <a:pt x="76392" y="31401"/>
                    <a:pt x="123382" y="28861"/>
                    <a:pt x="124652" y="32671"/>
                  </a:cubicBezTo>
                  <a:cubicBezTo>
                    <a:pt x="124652" y="36481"/>
                    <a:pt x="31942" y="69501"/>
                    <a:pt x="30672" y="66961"/>
                  </a:cubicBezTo>
                  <a:cubicBezTo>
                    <a:pt x="29402" y="65691"/>
                    <a:pt x="67502" y="33941"/>
                    <a:pt x="104332" y="23781"/>
                  </a:cubicBezTo>
                  <a:cubicBezTo>
                    <a:pt x="184342" y="2191"/>
                    <a:pt x="498032" y="-14319"/>
                    <a:pt x="520892" y="18701"/>
                  </a:cubicBezTo>
                  <a:cubicBezTo>
                    <a:pt x="528512" y="30131"/>
                    <a:pt x="501842" y="61881"/>
                    <a:pt x="504382" y="63151"/>
                  </a:cubicBezTo>
                  <a:cubicBezTo>
                    <a:pt x="506922" y="64421"/>
                    <a:pt x="525972" y="27591"/>
                    <a:pt x="541212" y="17431"/>
                  </a:cubicBezTo>
                  <a:cubicBezTo>
                    <a:pt x="557722" y="7271"/>
                    <a:pt x="580582" y="2191"/>
                    <a:pt x="599632" y="3461"/>
                  </a:cubicBezTo>
                  <a:cubicBezTo>
                    <a:pt x="618682" y="6001"/>
                    <a:pt x="640272" y="14891"/>
                    <a:pt x="654242" y="27591"/>
                  </a:cubicBezTo>
                  <a:cubicBezTo>
                    <a:pt x="666942" y="40291"/>
                    <a:pt x="678372" y="61881"/>
                    <a:pt x="682182" y="79661"/>
                  </a:cubicBezTo>
                  <a:cubicBezTo>
                    <a:pt x="685992" y="98711"/>
                    <a:pt x="682182" y="121571"/>
                    <a:pt x="673292" y="138081"/>
                  </a:cubicBezTo>
                  <a:cubicBezTo>
                    <a:pt x="664402" y="154591"/>
                    <a:pt x="647892" y="172371"/>
                    <a:pt x="631382" y="179991"/>
                  </a:cubicBezTo>
                  <a:cubicBezTo>
                    <a:pt x="613602" y="187611"/>
                    <a:pt x="588202" y="188881"/>
                    <a:pt x="571692" y="187611"/>
                  </a:cubicBezTo>
                  <a:cubicBezTo>
                    <a:pt x="560262" y="186341"/>
                    <a:pt x="553912" y="182531"/>
                    <a:pt x="543752" y="176181"/>
                  </a:cubicBezTo>
                  <a:cubicBezTo>
                    <a:pt x="531052" y="167291"/>
                    <a:pt x="512002" y="145701"/>
                    <a:pt x="504382" y="131731"/>
                  </a:cubicBezTo>
                  <a:cubicBezTo>
                    <a:pt x="499302" y="121571"/>
                    <a:pt x="498032" y="113951"/>
                    <a:pt x="498032" y="102521"/>
                  </a:cubicBezTo>
                  <a:cubicBezTo>
                    <a:pt x="498032" y="86011"/>
                    <a:pt x="503112" y="60611"/>
                    <a:pt x="513272" y="45371"/>
                  </a:cubicBezTo>
                  <a:cubicBezTo>
                    <a:pt x="523432" y="30131"/>
                    <a:pt x="545022" y="14891"/>
                    <a:pt x="560262" y="8541"/>
                  </a:cubicBezTo>
                  <a:cubicBezTo>
                    <a:pt x="570422" y="3461"/>
                    <a:pt x="579312" y="3461"/>
                    <a:pt x="589472" y="3461"/>
                  </a:cubicBezTo>
                  <a:cubicBezTo>
                    <a:pt x="599632" y="3461"/>
                    <a:pt x="608522" y="3461"/>
                    <a:pt x="618682" y="7271"/>
                  </a:cubicBezTo>
                  <a:cubicBezTo>
                    <a:pt x="633922" y="13621"/>
                    <a:pt x="655512" y="27591"/>
                    <a:pt x="666942" y="42831"/>
                  </a:cubicBezTo>
                  <a:cubicBezTo>
                    <a:pt x="677102" y="58071"/>
                    <a:pt x="683452" y="83471"/>
                    <a:pt x="683452" y="99981"/>
                  </a:cubicBezTo>
                  <a:cubicBezTo>
                    <a:pt x="683452" y="111411"/>
                    <a:pt x="684722" y="119031"/>
                    <a:pt x="677102" y="129191"/>
                  </a:cubicBezTo>
                  <a:cubicBezTo>
                    <a:pt x="664402" y="150781"/>
                    <a:pt x="623762" y="185071"/>
                    <a:pt x="578042" y="200311"/>
                  </a:cubicBezTo>
                  <a:cubicBezTo>
                    <a:pt x="504382" y="224441"/>
                    <a:pt x="322772" y="219361"/>
                    <a:pt x="254192" y="204121"/>
                  </a:cubicBezTo>
                  <a:cubicBezTo>
                    <a:pt x="221172" y="196501"/>
                    <a:pt x="209742" y="171101"/>
                    <a:pt x="183072" y="169831"/>
                  </a:cubicBezTo>
                  <a:cubicBezTo>
                    <a:pt x="150052" y="168561"/>
                    <a:pt x="99252" y="214281"/>
                    <a:pt x="72582" y="211741"/>
                  </a:cubicBezTo>
                  <a:cubicBezTo>
                    <a:pt x="56072" y="210471"/>
                    <a:pt x="44642" y="200311"/>
                    <a:pt x="34482" y="188881"/>
                  </a:cubicBezTo>
                  <a:cubicBezTo>
                    <a:pt x="21782" y="174911"/>
                    <a:pt x="7812" y="148241"/>
                    <a:pt x="5272" y="129191"/>
                  </a:cubicBezTo>
                  <a:cubicBezTo>
                    <a:pt x="4002" y="113951"/>
                    <a:pt x="6542" y="98711"/>
                    <a:pt x="12892" y="86011"/>
                  </a:cubicBezTo>
                  <a:cubicBezTo>
                    <a:pt x="17972" y="72041"/>
                    <a:pt x="28132" y="59341"/>
                    <a:pt x="39562" y="50451"/>
                  </a:cubicBezTo>
                  <a:cubicBezTo>
                    <a:pt x="50992" y="40291"/>
                    <a:pt x="57342" y="36481"/>
                    <a:pt x="80202" y="31401"/>
                  </a:cubicBezTo>
                  <a:cubicBezTo>
                    <a:pt x="167832" y="11081"/>
                    <a:pt x="619952" y="19971"/>
                    <a:pt x="767272" y="30131"/>
                  </a:cubicBezTo>
                  <a:cubicBezTo>
                    <a:pt x="837122" y="35211"/>
                    <a:pt x="879032" y="42831"/>
                    <a:pt x="922212" y="51721"/>
                  </a:cubicBezTo>
                  <a:cubicBezTo>
                    <a:pt x="951422" y="58071"/>
                    <a:pt x="973012" y="61881"/>
                    <a:pt x="998412" y="73311"/>
                  </a:cubicBezTo>
                  <a:cubicBezTo>
                    <a:pt x="1025082" y="84741"/>
                    <a:pt x="1060642" y="99981"/>
                    <a:pt x="1075882" y="124111"/>
                  </a:cubicBezTo>
                  <a:cubicBezTo>
                    <a:pt x="1091122" y="146971"/>
                    <a:pt x="1093662" y="183801"/>
                    <a:pt x="1093662" y="211741"/>
                  </a:cubicBezTo>
                  <a:cubicBezTo>
                    <a:pt x="1093662" y="238411"/>
                    <a:pt x="1092392" y="266351"/>
                    <a:pt x="1079692" y="287941"/>
                  </a:cubicBezTo>
                  <a:cubicBezTo>
                    <a:pt x="1065722" y="313341"/>
                    <a:pt x="1049212" y="334931"/>
                    <a:pt x="1007302" y="350171"/>
                  </a:cubicBezTo>
                  <a:cubicBezTo>
                    <a:pt x="872682" y="399701"/>
                    <a:pt x="170372" y="381921"/>
                    <a:pt x="58612" y="346361"/>
                  </a:cubicBezTo>
                  <a:cubicBezTo>
                    <a:pt x="31942" y="338741"/>
                    <a:pt x="23052" y="329851"/>
                    <a:pt x="14162" y="315881"/>
                  </a:cubicBezTo>
                  <a:cubicBezTo>
                    <a:pt x="4002" y="301911"/>
                    <a:pt x="-1078" y="279051"/>
                    <a:pt x="192" y="262541"/>
                  </a:cubicBezTo>
                  <a:cubicBezTo>
                    <a:pt x="2732" y="244761"/>
                    <a:pt x="12892" y="224441"/>
                    <a:pt x="25592" y="213011"/>
                  </a:cubicBezTo>
                  <a:cubicBezTo>
                    <a:pt x="39562" y="201581"/>
                    <a:pt x="77662" y="193961"/>
                    <a:pt x="77662" y="193961"/>
                  </a:cubicBezTo>
                </a:path>
              </a:pathLst>
            </a:custGeom>
            <a:solidFill>
              <a:srgbClr val="F0808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62048" y="7517130"/>
            <a:ext cx="260033" cy="197167"/>
            <a:chOff x="0" y="0"/>
            <a:chExt cx="346710" cy="262890"/>
          </a:xfrm>
        </p:grpSpPr>
        <p:sp>
          <p:nvSpPr>
            <p:cNvPr id="33" name="Freeform 33"/>
            <p:cNvSpPr/>
            <p:nvPr/>
          </p:nvSpPr>
          <p:spPr>
            <a:xfrm>
              <a:off x="50661" y="49086"/>
              <a:ext cx="245068" cy="161734"/>
            </a:xfrm>
            <a:custGeom>
              <a:avLst/>
              <a:gdLst/>
              <a:ahLst/>
              <a:cxnLst/>
              <a:rect l="l" t="t" r="r" b="b"/>
              <a:pathLst>
                <a:path w="245068" h="161734">
                  <a:moveTo>
                    <a:pt x="161429" y="161734"/>
                  </a:moveTo>
                  <a:cubicBezTo>
                    <a:pt x="26809" y="138874"/>
                    <a:pt x="6489" y="116014"/>
                    <a:pt x="1409" y="95694"/>
                  </a:cubicBezTo>
                  <a:cubicBezTo>
                    <a:pt x="-3671" y="74104"/>
                    <a:pt x="7759" y="41084"/>
                    <a:pt x="20459" y="24574"/>
                  </a:cubicBezTo>
                  <a:cubicBezTo>
                    <a:pt x="30619" y="11874"/>
                    <a:pt x="48399" y="4254"/>
                    <a:pt x="64909" y="1714"/>
                  </a:cubicBezTo>
                  <a:cubicBezTo>
                    <a:pt x="80149" y="-2096"/>
                    <a:pt x="99199" y="444"/>
                    <a:pt x="113169" y="9334"/>
                  </a:cubicBezTo>
                  <a:cubicBezTo>
                    <a:pt x="130949" y="19494"/>
                    <a:pt x="152539" y="47434"/>
                    <a:pt x="155079" y="69024"/>
                  </a:cubicBezTo>
                  <a:cubicBezTo>
                    <a:pt x="157619" y="90614"/>
                    <a:pt x="144919" y="122364"/>
                    <a:pt x="128409" y="136334"/>
                  </a:cubicBezTo>
                  <a:cubicBezTo>
                    <a:pt x="111899" y="151574"/>
                    <a:pt x="77609" y="156654"/>
                    <a:pt x="57289" y="152844"/>
                  </a:cubicBezTo>
                  <a:cubicBezTo>
                    <a:pt x="40779" y="150304"/>
                    <a:pt x="25539" y="137604"/>
                    <a:pt x="15379" y="124904"/>
                  </a:cubicBezTo>
                  <a:cubicBezTo>
                    <a:pt x="6489" y="113474"/>
                    <a:pt x="-1131" y="95694"/>
                    <a:pt x="139" y="77914"/>
                  </a:cubicBezTo>
                  <a:cubicBezTo>
                    <a:pt x="1409" y="58864"/>
                    <a:pt x="14109" y="27114"/>
                    <a:pt x="33159" y="13144"/>
                  </a:cubicBezTo>
                  <a:cubicBezTo>
                    <a:pt x="56019" y="-2096"/>
                    <a:pt x="105549" y="1714"/>
                    <a:pt x="136029" y="4254"/>
                  </a:cubicBezTo>
                  <a:cubicBezTo>
                    <a:pt x="163969" y="5524"/>
                    <a:pt x="193179" y="9334"/>
                    <a:pt x="212229" y="22034"/>
                  </a:cubicBezTo>
                  <a:cubicBezTo>
                    <a:pt x="227469" y="32194"/>
                    <a:pt x="240169" y="48704"/>
                    <a:pt x="243979" y="66484"/>
                  </a:cubicBezTo>
                  <a:cubicBezTo>
                    <a:pt x="247789" y="85534"/>
                    <a:pt x="241439" y="119824"/>
                    <a:pt x="227469" y="136334"/>
                  </a:cubicBezTo>
                  <a:cubicBezTo>
                    <a:pt x="213499" y="151574"/>
                    <a:pt x="161429" y="161734"/>
                    <a:pt x="161429" y="161734"/>
                  </a:cubicBezTo>
                </a:path>
              </a:pathLst>
            </a:custGeom>
            <a:solidFill>
              <a:srgbClr val="F0808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236268" y="7483793"/>
            <a:ext cx="216217" cy="192405"/>
            <a:chOff x="0" y="0"/>
            <a:chExt cx="288290" cy="256540"/>
          </a:xfrm>
        </p:grpSpPr>
        <p:sp>
          <p:nvSpPr>
            <p:cNvPr id="35" name="Freeform 35"/>
            <p:cNvSpPr/>
            <p:nvPr/>
          </p:nvSpPr>
          <p:spPr>
            <a:xfrm>
              <a:off x="49221" y="50244"/>
              <a:ext cx="188570" cy="154550"/>
            </a:xfrm>
            <a:custGeom>
              <a:avLst/>
              <a:gdLst/>
              <a:ahLst/>
              <a:cxnLst/>
              <a:rect l="l" t="t" r="r" b="b"/>
              <a:pathLst>
                <a:path w="188570" h="154550">
                  <a:moveTo>
                    <a:pt x="112069" y="154226"/>
                  </a:moveTo>
                  <a:cubicBezTo>
                    <a:pt x="32059" y="141526"/>
                    <a:pt x="7929" y="118666"/>
                    <a:pt x="1579" y="98346"/>
                  </a:cubicBezTo>
                  <a:cubicBezTo>
                    <a:pt x="-3501" y="78026"/>
                    <a:pt x="4119" y="43736"/>
                    <a:pt x="18089" y="28496"/>
                  </a:cubicBezTo>
                  <a:cubicBezTo>
                    <a:pt x="32059" y="11986"/>
                    <a:pt x="63809" y="-714"/>
                    <a:pt x="85399" y="1826"/>
                  </a:cubicBezTo>
                  <a:cubicBezTo>
                    <a:pt x="105719" y="3096"/>
                    <a:pt x="134929" y="23416"/>
                    <a:pt x="145089" y="42466"/>
                  </a:cubicBezTo>
                  <a:cubicBezTo>
                    <a:pt x="155249" y="60246"/>
                    <a:pt x="155249" y="95806"/>
                    <a:pt x="145089" y="113586"/>
                  </a:cubicBezTo>
                  <a:cubicBezTo>
                    <a:pt x="134929" y="132636"/>
                    <a:pt x="105719" y="152956"/>
                    <a:pt x="85399" y="154226"/>
                  </a:cubicBezTo>
                  <a:cubicBezTo>
                    <a:pt x="63809" y="156766"/>
                    <a:pt x="32059" y="144066"/>
                    <a:pt x="18089" y="127556"/>
                  </a:cubicBezTo>
                  <a:cubicBezTo>
                    <a:pt x="4119" y="112316"/>
                    <a:pt x="-2231" y="76756"/>
                    <a:pt x="1579" y="57706"/>
                  </a:cubicBezTo>
                  <a:cubicBezTo>
                    <a:pt x="5389" y="41196"/>
                    <a:pt x="16819" y="25956"/>
                    <a:pt x="29519" y="17066"/>
                  </a:cubicBezTo>
                  <a:cubicBezTo>
                    <a:pt x="42219" y="6906"/>
                    <a:pt x="58729" y="3096"/>
                    <a:pt x="76509" y="556"/>
                  </a:cubicBezTo>
                  <a:cubicBezTo>
                    <a:pt x="98099" y="-714"/>
                    <a:pt x="128579" y="-714"/>
                    <a:pt x="147629" y="10716"/>
                  </a:cubicBezTo>
                  <a:cubicBezTo>
                    <a:pt x="166679" y="22146"/>
                    <a:pt x="185729" y="47546"/>
                    <a:pt x="188269" y="69136"/>
                  </a:cubicBezTo>
                  <a:cubicBezTo>
                    <a:pt x="190809" y="89456"/>
                    <a:pt x="176839" y="121206"/>
                    <a:pt x="162869" y="135176"/>
                  </a:cubicBezTo>
                  <a:cubicBezTo>
                    <a:pt x="150169" y="147876"/>
                    <a:pt x="112069" y="154226"/>
                    <a:pt x="112069" y="154226"/>
                  </a:cubicBezTo>
                </a:path>
              </a:pathLst>
            </a:custGeom>
            <a:solidFill>
              <a:srgbClr val="F0808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793480" y="7487603"/>
            <a:ext cx="189548" cy="184785"/>
            <a:chOff x="0" y="0"/>
            <a:chExt cx="252730" cy="246380"/>
          </a:xfrm>
        </p:grpSpPr>
        <p:sp>
          <p:nvSpPr>
            <p:cNvPr id="37" name="Freeform 37"/>
            <p:cNvSpPr/>
            <p:nvPr/>
          </p:nvSpPr>
          <p:spPr>
            <a:xfrm>
              <a:off x="50637" y="50749"/>
              <a:ext cx="148753" cy="148600"/>
            </a:xfrm>
            <a:custGeom>
              <a:avLst/>
              <a:gdLst/>
              <a:ahLst/>
              <a:cxnLst/>
              <a:rect l="l" t="t" r="r" b="b"/>
              <a:pathLst>
                <a:path w="148753" h="148600">
                  <a:moveTo>
                    <a:pt x="148753" y="52121"/>
                  </a:moveTo>
                  <a:cubicBezTo>
                    <a:pt x="146213" y="106731"/>
                    <a:pt x="127163" y="135941"/>
                    <a:pt x="108113" y="144831"/>
                  </a:cubicBezTo>
                  <a:cubicBezTo>
                    <a:pt x="89063" y="15245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F0808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088052" y="9258300"/>
            <a:ext cx="997268" cy="247650"/>
            <a:chOff x="0" y="0"/>
            <a:chExt cx="1329690" cy="330200"/>
          </a:xfrm>
        </p:grpSpPr>
        <p:sp>
          <p:nvSpPr>
            <p:cNvPr id="39" name="Freeform 39"/>
            <p:cNvSpPr/>
            <p:nvPr/>
          </p:nvSpPr>
          <p:spPr>
            <a:xfrm>
              <a:off x="46990" y="48489"/>
              <a:ext cx="1230630" cy="232083"/>
            </a:xfrm>
            <a:custGeom>
              <a:avLst/>
              <a:gdLst/>
              <a:ahLst/>
              <a:cxnLst/>
              <a:rect l="l" t="t" r="r" b="b"/>
              <a:pathLst>
                <a:path w="1230630" h="232083">
                  <a:moveTo>
                    <a:pt x="1165860" y="154711"/>
                  </a:moveTo>
                  <a:cubicBezTo>
                    <a:pt x="660400" y="197891"/>
                    <a:pt x="392430" y="186461"/>
                    <a:pt x="256540" y="199161"/>
                  </a:cubicBezTo>
                  <a:cubicBezTo>
                    <a:pt x="177800" y="206781"/>
                    <a:pt x="118110" y="238531"/>
                    <a:pt x="73660" y="230911"/>
                  </a:cubicBezTo>
                  <a:cubicBezTo>
                    <a:pt x="45720" y="225831"/>
                    <a:pt x="21590" y="210591"/>
                    <a:pt x="10160" y="192811"/>
                  </a:cubicBezTo>
                  <a:cubicBezTo>
                    <a:pt x="-1270" y="173761"/>
                    <a:pt x="-2540" y="138201"/>
                    <a:pt x="6350" y="117881"/>
                  </a:cubicBezTo>
                  <a:cubicBezTo>
                    <a:pt x="16510" y="98831"/>
                    <a:pt x="44450" y="77241"/>
                    <a:pt x="66040" y="73431"/>
                  </a:cubicBezTo>
                  <a:cubicBezTo>
                    <a:pt x="87630" y="69621"/>
                    <a:pt x="121920" y="81051"/>
                    <a:pt x="135890" y="97561"/>
                  </a:cubicBezTo>
                  <a:cubicBezTo>
                    <a:pt x="151130" y="112801"/>
                    <a:pt x="160020" y="147091"/>
                    <a:pt x="156210" y="168681"/>
                  </a:cubicBezTo>
                  <a:cubicBezTo>
                    <a:pt x="151130" y="190271"/>
                    <a:pt x="128270" y="216941"/>
                    <a:pt x="107950" y="225831"/>
                  </a:cubicBezTo>
                  <a:cubicBezTo>
                    <a:pt x="87630" y="233451"/>
                    <a:pt x="52070" y="227101"/>
                    <a:pt x="34290" y="216941"/>
                  </a:cubicBezTo>
                  <a:cubicBezTo>
                    <a:pt x="19050" y="208051"/>
                    <a:pt x="8890" y="191541"/>
                    <a:pt x="3810" y="176301"/>
                  </a:cubicBezTo>
                  <a:cubicBezTo>
                    <a:pt x="-1270" y="161061"/>
                    <a:pt x="-1270" y="140741"/>
                    <a:pt x="3810" y="125501"/>
                  </a:cubicBezTo>
                  <a:cubicBezTo>
                    <a:pt x="8890" y="111531"/>
                    <a:pt x="19050" y="96291"/>
                    <a:pt x="34290" y="86131"/>
                  </a:cubicBezTo>
                  <a:cubicBezTo>
                    <a:pt x="58420" y="69621"/>
                    <a:pt x="92710" y="63271"/>
                    <a:pt x="146050" y="55651"/>
                  </a:cubicBezTo>
                  <a:cubicBezTo>
                    <a:pt x="275590" y="35331"/>
                    <a:pt x="633730" y="44221"/>
                    <a:pt x="820420" y="32791"/>
                  </a:cubicBezTo>
                  <a:cubicBezTo>
                    <a:pt x="953770" y="25171"/>
                    <a:pt x="1099820" y="-9119"/>
                    <a:pt x="1160780" y="2311"/>
                  </a:cubicBezTo>
                  <a:cubicBezTo>
                    <a:pt x="1186180" y="7391"/>
                    <a:pt x="1198880" y="13741"/>
                    <a:pt x="1210310" y="26441"/>
                  </a:cubicBezTo>
                  <a:cubicBezTo>
                    <a:pt x="1221740" y="39141"/>
                    <a:pt x="1230630" y="59461"/>
                    <a:pt x="1230630" y="77241"/>
                  </a:cubicBezTo>
                  <a:cubicBezTo>
                    <a:pt x="1230630" y="93751"/>
                    <a:pt x="1223010" y="115341"/>
                    <a:pt x="1212850" y="128041"/>
                  </a:cubicBezTo>
                  <a:cubicBezTo>
                    <a:pt x="1201420" y="142011"/>
                    <a:pt x="1165860" y="154711"/>
                    <a:pt x="1165860" y="15471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06112" y="9311640"/>
            <a:ext cx="555307" cy="204788"/>
            <a:chOff x="0" y="0"/>
            <a:chExt cx="740410" cy="273050"/>
          </a:xfrm>
        </p:grpSpPr>
        <p:sp>
          <p:nvSpPr>
            <p:cNvPr id="41" name="Freeform 41"/>
            <p:cNvSpPr/>
            <p:nvPr/>
          </p:nvSpPr>
          <p:spPr>
            <a:xfrm>
              <a:off x="50240" y="36650"/>
              <a:ext cx="638418" cy="190602"/>
            </a:xfrm>
            <a:custGeom>
              <a:avLst/>
              <a:gdLst/>
              <a:ahLst/>
              <a:cxnLst/>
              <a:rect l="l" t="t" r="r" b="b"/>
              <a:pathLst>
                <a:path w="638418" h="190602">
                  <a:moveTo>
                    <a:pt x="565710" y="165280"/>
                  </a:moveTo>
                  <a:cubicBezTo>
                    <a:pt x="227890" y="186870"/>
                    <a:pt x="104700" y="199570"/>
                    <a:pt x="56440" y="183060"/>
                  </a:cubicBezTo>
                  <a:cubicBezTo>
                    <a:pt x="34850" y="175440"/>
                    <a:pt x="23420" y="165280"/>
                    <a:pt x="14530" y="151310"/>
                  </a:cubicBezTo>
                  <a:cubicBezTo>
                    <a:pt x="4370" y="137340"/>
                    <a:pt x="-1980" y="117020"/>
                    <a:pt x="560" y="100510"/>
                  </a:cubicBezTo>
                  <a:cubicBezTo>
                    <a:pt x="3100" y="78920"/>
                    <a:pt x="22150" y="45900"/>
                    <a:pt x="39930" y="33200"/>
                  </a:cubicBezTo>
                  <a:cubicBezTo>
                    <a:pt x="53900" y="23040"/>
                    <a:pt x="75490" y="20500"/>
                    <a:pt x="92000" y="21770"/>
                  </a:cubicBezTo>
                  <a:cubicBezTo>
                    <a:pt x="108510" y="24310"/>
                    <a:pt x="127560" y="30660"/>
                    <a:pt x="140260" y="44630"/>
                  </a:cubicBezTo>
                  <a:cubicBezTo>
                    <a:pt x="154230" y="59870"/>
                    <a:pt x="168200" y="95430"/>
                    <a:pt x="164390" y="118290"/>
                  </a:cubicBezTo>
                  <a:cubicBezTo>
                    <a:pt x="160580" y="139880"/>
                    <a:pt x="136450" y="169090"/>
                    <a:pt x="117400" y="179250"/>
                  </a:cubicBezTo>
                  <a:cubicBezTo>
                    <a:pt x="102160" y="188140"/>
                    <a:pt x="81840" y="189410"/>
                    <a:pt x="65330" y="185600"/>
                  </a:cubicBezTo>
                  <a:cubicBezTo>
                    <a:pt x="48820" y="181790"/>
                    <a:pt x="29770" y="172900"/>
                    <a:pt x="19610" y="157660"/>
                  </a:cubicBezTo>
                  <a:cubicBezTo>
                    <a:pt x="6910" y="141150"/>
                    <a:pt x="-710" y="103050"/>
                    <a:pt x="3100" y="82730"/>
                  </a:cubicBezTo>
                  <a:cubicBezTo>
                    <a:pt x="5640" y="64950"/>
                    <a:pt x="19610" y="48440"/>
                    <a:pt x="32310" y="38280"/>
                  </a:cubicBezTo>
                  <a:cubicBezTo>
                    <a:pt x="46280" y="28120"/>
                    <a:pt x="56440" y="25580"/>
                    <a:pt x="83110" y="21770"/>
                  </a:cubicBezTo>
                  <a:cubicBezTo>
                    <a:pt x="163120" y="7800"/>
                    <a:pt x="518720" y="-15060"/>
                    <a:pt x="591110" y="14150"/>
                  </a:cubicBezTo>
                  <a:cubicBezTo>
                    <a:pt x="615240" y="23040"/>
                    <a:pt x="622860" y="38280"/>
                    <a:pt x="630480" y="52250"/>
                  </a:cubicBezTo>
                  <a:cubicBezTo>
                    <a:pt x="636830" y="63680"/>
                    <a:pt x="639370" y="76380"/>
                    <a:pt x="638100" y="89080"/>
                  </a:cubicBezTo>
                  <a:cubicBezTo>
                    <a:pt x="636830" y="105590"/>
                    <a:pt x="629210" y="128450"/>
                    <a:pt x="616510" y="141150"/>
                  </a:cubicBezTo>
                  <a:cubicBezTo>
                    <a:pt x="605080" y="153850"/>
                    <a:pt x="565710" y="165280"/>
                    <a:pt x="565710" y="1652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606088" y="9300210"/>
            <a:ext cx="408622" cy="210503"/>
            <a:chOff x="0" y="0"/>
            <a:chExt cx="544830" cy="280670"/>
          </a:xfrm>
        </p:grpSpPr>
        <p:sp>
          <p:nvSpPr>
            <p:cNvPr id="43" name="Freeform 43"/>
            <p:cNvSpPr/>
            <p:nvPr/>
          </p:nvSpPr>
          <p:spPr>
            <a:xfrm>
              <a:off x="49010" y="48968"/>
              <a:ext cx="449320" cy="179632"/>
            </a:xfrm>
            <a:custGeom>
              <a:avLst/>
              <a:gdLst/>
              <a:ahLst/>
              <a:cxnLst/>
              <a:rect l="l" t="t" r="r" b="b"/>
              <a:pathLst>
                <a:path w="449320" h="179632">
                  <a:moveTo>
                    <a:pt x="371360" y="179632"/>
                  </a:moveTo>
                  <a:cubicBezTo>
                    <a:pt x="93230" y="165662"/>
                    <a:pt x="51320" y="161852"/>
                    <a:pt x="29730" y="146612"/>
                  </a:cubicBezTo>
                  <a:cubicBezTo>
                    <a:pt x="14490" y="135182"/>
                    <a:pt x="5600" y="117402"/>
                    <a:pt x="1790" y="102162"/>
                  </a:cubicBezTo>
                  <a:cubicBezTo>
                    <a:pt x="-2020" y="85652"/>
                    <a:pt x="520" y="65332"/>
                    <a:pt x="6870" y="50092"/>
                  </a:cubicBezTo>
                  <a:cubicBezTo>
                    <a:pt x="14490" y="34852"/>
                    <a:pt x="28460" y="19612"/>
                    <a:pt x="42430" y="11992"/>
                  </a:cubicBezTo>
                  <a:cubicBezTo>
                    <a:pt x="57670" y="3102"/>
                    <a:pt x="76720" y="-1978"/>
                    <a:pt x="94500" y="1832"/>
                  </a:cubicBezTo>
                  <a:cubicBezTo>
                    <a:pt x="114820" y="6912"/>
                    <a:pt x="145300" y="27232"/>
                    <a:pt x="155460" y="47552"/>
                  </a:cubicBezTo>
                  <a:cubicBezTo>
                    <a:pt x="165620" y="67872"/>
                    <a:pt x="161810" y="105972"/>
                    <a:pt x="152920" y="125022"/>
                  </a:cubicBezTo>
                  <a:cubicBezTo>
                    <a:pt x="145300" y="140262"/>
                    <a:pt x="130060" y="152962"/>
                    <a:pt x="113550" y="159312"/>
                  </a:cubicBezTo>
                  <a:cubicBezTo>
                    <a:pt x="93230" y="165662"/>
                    <a:pt x="55130" y="161852"/>
                    <a:pt x="37350" y="151692"/>
                  </a:cubicBezTo>
                  <a:cubicBezTo>
                    <a:pt x="20840" y="142802"/>
                    <a:pt x="10680" y="126292"/>
                    <a:pt x="4330" y="109782"/>
                  </a:cubicBezTo>
                  <a:cubicBezTo>
                    <a:pt x="-750" y="94542"/>
                    <a:pt x="-750" y="74222"/>
                    <a:pt x="4330" y="57712"/>
                  </a:cubicBezTo>
                  <a:cubicBezTo>
                    <a:pt x="9410" y="42472"/>
                    <a:pt x="22110" y="25962"/>
                    <a:pt x="34810" y="15802"/>
                  </a:cubicBezTo>
                  <a:cubicBezTo>
                    <a:pt x="48780" y="6912"/>
                    <a:pt x="61480" y="4372"/>
                    <a:pt x="85610" y="1832"/>
                  </a:cubicBezTo>
                  <a:cubicBezTo>
                    <a:pt x="145300" y="-4518"/>
                    <a:pt x="356120" y="5642"/>
                    <a:pt x="408190" y="32312"/>
                  </a:cubicBezTo>
                  <a:cubicBezTo>
                    <a:pt x="429780" y="42472"/>
                    <a:pt x="438670" y="57712"/>
                    <a:pt x="445020" y="72952"/>
                  </a:cubicBezTo>
                  <a:cubicBezTo>
                    <a:pt x="451370" y="89462"/>
                    <a:pt x="450100" y="113592"/>
                    <a:pt x="445020" y="128832"/>
                  </a:cubicBezTo>
                  <a:cubicBezTo>
                    <a:pt x="441210" y="141532"/>
                    <a:pt x="433590" y="151692"/>
                    <a:pt x="423430" y="160582"/>
                  </a:cubicBezTo>
                  <a:cubicBezTo>
                    <a:pt x="410730" y="169472"/>
                    <a:pt x="371360" y="179632"/>
                    <a:pt x="371360" y="17963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645140" y="9226868"/>
            <a:ext cx="191452" cy="204788"/>
            <a:chOff x="0" y="0"/>
            <a:chExt cx="255270" cy="273050"/>
          </a:xfrm>
        </p:grpSpPr>
        <p:sp>
          <p:nvSpPr>
            <p:cNvPr id="45" name="Freeform 45"/>
            <p:cNvSpPr/>
            <p:nvPr/>
          </p:nvSpPr>
          <p:spPr>
            <a:xfrm>
              <a:off x="50800" y="50153"/>
              <a:ext cx="153791" cy="170924"/>
            </a:xfrm>
            <a:custGeom>
              <a:avLst/>
              <a:gdLst/>
              <a:ahLst/>
              <a:cxnLst/>
              <a:rect l="l" t="t" r="r" b="b"/>
              <a:pathLst>
                <a:path w="153791" h="170924">
                  <a:moveTo>
                    <a:pt x="0" y="94627"/>
                  </a:moveTo>
                  <a:cubicBezTo>
                    <a:pt x="8890" y="38747"/>
                    <a:pt x="19050" y="20967"/>
                    <a:pt x="33020" y="13347"/>
                  </a:cubicBezTo>
                  <a:cubicBezTo>
                    <a:pt x="50800" y="3187"/>
                    <a:pt x="85090" y="-1893"/>
                    <a:pt x="104140" y="5727"/>
                  </a:cubicBezTo>
                  <a:cubicBezTo>
                    <a:pt x="124460" y="13347"/>
                    <a:pt x="147320" y="40017"/>
                    <a:pt x="151130" y="60337"/>
                  </a:cubicBezTo>
                  <a:cubicBezTo>
                    <a:pt x="156210" y="80657"/>
                    <a:pt x="147320" y="114947"/>
                    <a:pt x="132080" y="130187"/>
                  </a:cubicBezTo>
                  <a:cubicBezTo>
                    <a:pt x="118110" y="145427"/>
                    <a:pt x="85090" y="156857"/>
                    <a:pt x="63500" y="153047"/>
                  </a:cubicBezTo>
                  <a:cubicBezTo>
                    <a:pt x="43180" y="149237"/>
                    <a:pt x="15240" y="128917"/>
                    <a:pt x="6350" y="109867"/>
                  </a:cubicBezTo>
                  <a:cubicBezTo>
                    <a:pt x="-2540" y="89547"/>
                    <a:pt x="0" y="55257"/>
                    <a:pt x="10160" y="37477"/>
                  </a:cubicBezTo>
                  <a:cubicBezTo>
                    <a:pt x="21590" y="19697"/>
                    <a:pt x="52070" y="3187"/>
                    <a:pt x="72390" y="647"/>
                  </a:cubicBezTo>
                  <a:cubicBezTo>
                    <a:pt x="88900" y="-1893"/>
                    <a:pt x="106680" y="3187"/>
                    <a:pt x="119380" y="13347"/>
                  </a:cubicBezTo>
                  <a:cubicBezTo>
                    <a:pt x="134620" y="26047"/>
                    <a:pt x="151130" y="55257"/>
                    <a:pt x="153670" y="76847"/>
                  </a:cubicBezTo>
                  <a:cubicBezTo>
                    <a:pt x="154940" y="99707"/>
                    <a:pt x="146050" y="130187"/>
                    <a:pt x="133350" y="145427"/>
                  </a:cubicBezTo>
                  <a:cubicBezTo>
                    <a:pt x="121920" y="159397"/>
                    <a:pt x="102870" y="169557"/>
                    <a:pt x="85090" y="170827"/>
                  </a:cubicBezTo>
                  <a:cubicBezTo>
                    <a:pt x="66040" y="172097"/>
                    <a:pt x="33020" y="160667"/>
                    <a:pt x="19050" y="145427"/>
                  </a:cubicBezTo>
                  <a:cubicBezTo>
                    <a:pt x="6350" y="133997"/>
                    <a:pt x="0" y="94627"/>
                    <a:pt x="0" y="9462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668000" y="9213532"/>
            <a:ext cx="209550" cy="192405"/>
            <a:chOff x="0" y="0"/>
            <a:chExt cx="279400" cy="256540"/>
          </a:xfrm>
        </p:grpSpPr>
        <p:sp>
          <p:nvSpPr>
            <p:cNvPr id="47" name="Freeform 47"/>
            <p:cNvSpPr/>
            <p:nvPr/>
          </p:nvSpPr>
          <p:spPr>
            <a:xfrm>
              <a:off x="50499" y="50476"/>
              <a:ext cx="179199" cy="154550"/>
            </a:xfrm>
            <a:custGeom>
              <a:avLst/>
              <a:gdLst/>
              <a:ahLst/>
              <a:cxnLst/>
              <a:rect l="l" t="t" r="r" b="b"/>
              <a:pathLst>
                <a:path w="179199" h="154550">
                  <a:moveTo>
                    <a:pt x="76501" y="324"/>
                  </a:moveTo>
                  <a:cubicBezTo>
                    <a:pt x="164131" y="24454"/>
                    <a:pt x="174291" y="39694"/>
                    <a:pt x="178101" y="56204"/>
                  </a:cubicBezTo>
                  <a:cubicBezTo>
                    <a:pt x="181911" y="75254"/>
                    <a:pt x="175561" y="109544"/>
                    <a:pt x="162861" y="126054"/>
                  </a:cubicBezTo>
                  <a:cubicBezTo>
                    <a:pt x="148891" y="142564"/>
                    <a:pt x="115871" y="155264"/>
                    <a:pt x="95551" y="152724"/>
                  </a:cubicBezTo>
                  <a:cubicBezTo>
                    <a:pt x="73961" y="150184"/>
                    <a:pt x="44751" y="131134"/>
                    <a:pt x="35861" y="112084"/>
                  </a:cubicBezTo>
                  <a:cubicBezTo>
                    <a:pt x="25701" y="94304"/>
                    <a:pt x="25701" y="58744"/>
                    <a:pt x="35861" y="39694"/>
                  </a:cubicBezTo>
                  <a:cubicBezTo>
                    <a:pt x="44751" y="21914"/>
                    <a:pt x="73961" y="1594"/>
                    <a:pt x="95551" y="324"/>
                  </a:cubicBezTo>
                  <a:cubicBezTo>
                    <a:pt x="115871" y="-2216"/>
                    <a:pt x="148891" y="10484"/>
                    <a:pt x="162861" y="26994"/>
                  </a:cubicBezTo>
                  <a:cubicBezTo>
                    <a:pt x="175561" y="42234"/>
                    <a:pt x="181911" y="77794"/>
                    <a:pt x="178101" y="96844"/>
                  </a:cubicBezTo>
                  <a:cubicBezTo>
                    <a:pt x="174291" y="113354"/>
                    <a:pt x="162861" y="128594"/>
                    <a:pt x="150161" y="137484"/>
                  </a:cubicBezTo>
                  <a:cubicBezTo>
                    <a:pt x="137461" y="147644"/>
                    <a:pt x="120951" y="151454"/>
                    <a:pt x="103171" y="153994"/>
                  </a:cubicBezTo>
                  <a:cubicBezTo>
                    <a:pt x="84121" y="155264"/>
                    <a:pt x="57451" y="155264"/>
                    <a:pt x="40941" y="143834"/>
                  </a:cubicBezTo>
                  <a:cubicBezTo>
                    <a:pt x="23161" y="132404"/>
                    <a:pt x="2841" y="107004"/>
                    <a:pt x="301" y="85414"/>
                  </a:cubicBezTo>
                  <a:cubicBezTo>
                    <a:pt x="-2239" y="65094"/>
                    <a:pt x="11731" y="33344"/>
                    <a:pt x="25701" y="19374"/>
                  </a:cubicBezTo>
                  <a:cubicBezTo>
                    <a:pt x="38401" y="6674"/>
                    <a:pt x="76501" y="324"/>
                    <a:pt x="76501" y="32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708957" y="9210675"/>
            <a:ext cx="689610" cy="245745"/>
            <a:chOff x="0" y="0"/>
            <a:chExt cx="919480" cy="327660"/>
          </a:xfrm>
        </p:grpSpPr>
        <p:sp>
          <p:nvSpPr>
            <p:cNvPr id="49" name="Freeform 49"/>
            <p:cNvSpPr/>
            <p:nvPr/>
          </p:nvSpPr>
          <p:spPr>
            <a:xfrm>
              <a:off x="49520" y="50800"/>
              <a:ext cx="818051" cy="226012"/>
            </a:xfrm>
            <a:custGeom>
              <a:avLst/>
              <a:gdLst/>
              <a:ahLst/>
              <a:cxnLst/>
              <a:rect l="l" t="t" r="r" b="b"/>
              <a:pathLst>
                <a:path w="818051" h="226012">
                  <a:moveTo>
                    <a:pt x="81290" y="0"/>
                  </a:moveTo>
                  <a:cubicBezTo>
                    <a:pt x="792490" y="69850"/>
                    <a:pt x="807730" y="90170"/>
                    <a:pt x="814080" y="114300"/>
                  </a:cubicBezTo>
                  <a:cubicBezTo>
                    <a:pt x="821700" y="137160"/>
                    <a:pt x="812810" y="176530"/>
                    <a:pt x="796300" y="194310"/>
                  </a:cubicBezTo>
                  <a:cubicBezTo>
                    <a:pt x="781060" y="213360"/>
                    <a:pt x="744230" y="227330"/>
                    <a:pt x="720100" y="224790"/>
                  </a:cubicBezTo>
                  <a:cubicBezTo>
                    <a:pt x="695970" y="222250"/>
                    <a:pt x="662950" y="200660"/>
                    <a:pt x="651520" y="179070"/>
                  </a:cubicBezTo>
                  <a:cubicBezTo>
                    <a:pt x="640090" y="157480"/>
                    <a:pt x="640090" y="116840"/>
                    <a:pt x="651520" y="95250"/>
                  </a:cubicBezTo>
                  <a:cubicBezTo>
                    <a:pt x="662950" y="73660"/>
                    <a:pt x="695970" y="52070"/>
                    <a:pt x="720100" y="49530"/>
                  </a:cubicBezTo>
                  <a:cubicBezTo>
                    <a:pt x="744230" y="46990"/>
                    <a:pt x="781060" y="63500"/>
                    <a:pt x="796300" y="80010"/>
                  </a:cubicBezTo>
                  <a:cubicBezTo>
                    <a:pt x="810270" y="93980"/>
                    <a:pt x="816620" y="114300"/>
                    <a:pt x="817890" y="132080"/>
                  </a:cubicBezTo>
                  <a:cubicBezTo>
                    <a:pt x="819160" y="149860"/>
                    <a:pt x="812810" y="172720"/>
                    <a:pt x="802650" y="186690"/>
                  </a:cubicBezTo>
                  <a:cubicBezTo>
                    <a:pt x="792490" y="201930"/>
                    <a:pt x="777250" y="214630"/>
                    <a:pt x="758200" y="220980"/>
                  </a:cubicBezTo>
                  <a:cubicBezTo>
                    <a:pt x="732800" y="229870"/>
                    <a:pt x="707400" y="224790"/>
                    <a:pt x="661680" y="222250"/>
                  </a:cubicBezTo>
                  <a:cubicBezTo>
                    <a:pt x="546110" y="215900"/>
                    <a:pt x="137170" y="185420"/>
                    <a:pt x="53350" y="151130"/>
                  </a:cubicBezTo>
                  <a:cubicBezTo>
                    <a:pt x="29220" y="139700"/>
                    <a:pt x="19060" y="130810"/>
                    <a:pt x="11440" y="116840"/>
                  </a:cubicBezTo>
                  <a:cubicBezTo>
                    <a:pt x="2550" y="101600"/>
                    <a:pt x="-2530" y="80010"/>
                    <a:pt x="1280" y="62230"/>
                  </a:cubicBezTo>
                  <a:cubicBezTo>
                    <a:pt x="3820" y="45720"/>
                    <a:pt x="16520" y="26670"/>
                    <a:pt x="29220" y="16510"/>
                  </a:cubicBezTo>
                  <a:cubicBezTo>
                    <a:pt x="43190" y="5080"/>
                    <a:pt x="81290" y="0"/>
                    <a:pt x="8129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272838" y="9218295"/>
            <a:ext cx="193358" cy="191452"/>
            <a:chOff x="0" y="0"/>
            <a:chExt cx="257810" cy="255270"/>
          </a:xfrm>
        </p:grpSpPr>
        <p:sp>
          <p:nvSpPr>
            <p:cNvPr id="51" name="Freeform 51"/>
            <p:cNvSpPr/>
            <p:nvPr/>
          </p:nvSpPr>
          <p:spPr>
            <a:xfrm>
              <a:off x="50609" y="50800"/>
              <a:ext cx="155778" cy="152400"/>
            </a:xfrm>
            <a:custGeom>
              <a:avLst/>
              <a:gdLst/>
              <a:ahLst/>
              <a:cxnLst/>
              <a:rect l="l" t="t" r="r" b="b"/>
              <a:pathLst>
                <a:path w="155778" h="152400">
                  <a:moveTo>
                    <a:pt x="78931" y="0"/>
                  </a:moveTo>
                  <a:cubicBezTo>
                    <a:pt x="153861" y="50800"/>
                    <a:pt x="157671" y="85090"/>
                    <a:pt x="150051" y="104140"/>
                  </a:cubicBezTo>
                  <a:cubicBezTo>
                    <a:pt x="142431" y="123190"/>
                    <a:pt x="115761" y="146050"/>
                    <a:pt x="95441" y="149860"/>
                  </a:cubicBezTo>
                  <a:cubicBezTo>
                    <a:pt x="75121" y="154940"/>
                    <a:pt x="42101" y="146050"/>
                    <a:pt x="26861" y="130810"/>
                  </a:cubicBezTo>
                  <a:cubicBezTo>
                    <a:pt x="11621" y="116840"/>
                    <a:pt x="191" y="83820"/>
                    <a:pt x="4001" y="63500"/>
                  </a:cubicBezTo>
                  <a:cubicBezTo>
                    <a:pt x="7811" y="43180"/>
                    <a:pt x="28131" y="15240"/>
                    <a:pt x="47181" y="6350"/>
                  </a:cubicBezTo>
                  <a:cubicBezTo>
                    <a:pt x="66231" y="-2540"/>
                    <a:pt x="100521" y="0"/>
                    <a:pt x="118301" y="10160"/>
                  </a:cubicBezTo>
                  <a:cubicBezTo>
                    <a:pt x="136081" y="21590"/>
                    <a:pt x="152591" y="52070"/>
                    <a:pt x="155131" y="71120"/>
                  </a:cubicBezTo>
                  <a:cubicBezTo>
                    <a:pt x="157671" y="87630"/>
                    <a:pt x="152591" y="105410"/>
                    <a:pt x="142431" y="118110"/>
                  </a:cubicBezTo>
                  <a:cubicBezTo>
                    <a:pt x="129731" y="134620"/>
                    <a:pt x="100521" y="151130"/>
                    <a:pt x="78931" y="152400"/>
                  </a:cubicBezTo>
                  <a:cubicBezTo>
                    <a:pt x="58611" y="152400"/>
                    <a:pt x="28131" y="137160"/>
                    <a:pt x="15431" y="121920"/>
                  </a:cubicBezTo>
                  <a:cubicBezTo>
                    <a:pt x="4001" y="107950"/>
                    <a:pt x="-1079" y="86360"/>
                    <a:pt x="191" y="69850"/>
                  </a:cubicBezTo>
                  <a:cubicBezTo>
                    <a:pt x="1461" y="53340"/>
                    <a:pt x="11621" y="31750"/>
                    <a:pt x="23051" y="20320"/>
                  </a:cubicBezTo>
                  <a:cubicBezTo>
                    <a:pt x="35751" y="8890"/>
                    <a:pt x="73851" y="0"/>
                    <a:pt x="73851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270932" y="9209722"/>
            <a:ext cx="188595" cy="184785"/>
            <a:chOff x="0" y="0"/>
            <a:chExt cx="251460" cy="246380"/>
          </a:xfrm>
        </p:grpSpPr>
        <p:sp>
          <p:nvSpPr>
            <p:cNvPr id="53" name="Freeform 53"/>
            <p:cNvSpPr/>
            <p:nvPr/>
          </p:nvSpPr>
          <p:spPr>
            <a:xfrm>
              <a:off x="50604" y="50749"/>
              <a:ext cx="148786" cy="147533"/>
            </a:xfrm>
            <a:custGeom>
              <a:avLst/>
              <a:gdLst/>
              <a:ahLst/>
              <a:cxnLst/>
              <a:rect l="l" t="t" r="r" b="b"/>
              <a:pathLst>
                <a:path w="148786" h="147533">
                  <a:moveTo>
                    <a:pt x="148786" y="52121"/>
                  </a:moveTo>
                  <a:cubicBezTo>
                    <a:pt x="128466" y="133401"/>
                    <a:pt x="119576" y="141021"/>
                    <a:pt x="106876" y="144831"/>
                  </a:cubicBezTo>
                  <a:cubicBezTo>
                    <a:pt x="89096" y="149911"/>
                    <a:pt x="53536" y="147371"/>
                    <a:pt x="35756" y="141021"/>
                  </a:cubicBezTo>
                  <a:cubicBezTo>
                    <a:pt x="24326" y="134671"/>
                    <a:pt x="16706" y="124511"/>
                    <a:pt x="10356" y="114351"/>
                  </a:cubicBezTo>
                  <a:cubicBezTo>
                    <a:pt x="4006" y="104191"/>
                    <a:pt x="-1074" y="92761"/>
                    <a:pt x="196" y="80061"/>
                  </a:cubicBezTo>
                  <a:cubicBezTo>
                    <a:pt x="1466" y="61011"/>
                    <a:pt x="15436" y="27991"/>
                    <a:pt x="29406" y="15291"/>
                  </a:cubicBezTo>
                  <a:cubicBezTo>
                    <a:pt x="38296" y="6401"/>
                    <a:pt x="48456" y="1321"/>
                    <a:pt x="62426" y="51"/>
                  </a:cubicBezTo>
                  <a:cubicBezTo>
                    <a:pt x="80206" y="-1219"/>
                    <a:pt x="129736" y="21641"/>
                    <a:pt x="129736" y="2164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270932" y="9209722"/>
            <a:ext cx="188595" cy="184785"/>
            <a:chOff x="0" y="0"/>
            <a:chExt cx="251460" cy="246380"/>
          </a:xfrm>
        </p:grpSpPr>
        <p:sp>
          <p:nvSpPr>
            <p:cNvPr id="55" name="Freeform 55"/>
            <p:cNvSpPr/>
            <p:nvPr/>
          </p:nvSpPr>
          <p:spPr>
            <a:xfrm>
              <a:off x="50604" y="50749"/>
              <a:ext cx="148786" cy="147533"/>
            </a:xfrm>
            <a:custGeom>
              <a:avLst/>
              <a:gdLst/>
              <a:ahLst/>
              <a:cxnLst/>
              <a:rect l="l" t="t" r="r" b="b"/>
              <a:pathLst>
                <a:path w="148786" h="147533">
                  <a:moveTo>
                    <a:pt x="148786" y="52121"/>
                  </a:moveTo>
                  <a:cubicBezTo>
                    <a:pt x="128466" y="133401"/>
                    <a:pt x="119576" y="141021"/>
                    <a:pt x="106876" y="144831"/>
                  </a:cubicBezTo>
                  <a:cubicBezTo>
                    <a:pt x="89096" y="149911"/>
                    <a:pt x="53536" y="147371"/>
                    <a:pt x="35756" y="141021"/>
                  </a:cubicBezTo>
                  <a:cubicBezTo>
                    <a:pt x="24326" y="134671"/>
                    <a:pt x="16706" y="124511"/>
                    <a:pt x="10356" y="114351"/>
                  </a:cubicBezTo>
                  <a:cubicBezTo>
                    <a:pt x="4006" y="104191"/>
                    <a:pt x="-1074" y="92761"/>
                    <a:pt x="196" y="80061"/>
                  </a:cubicBezTo>
                  <a:cubicBezTo>
                    <a:pt x="1466" y="61011"/>
                    <a:pt x="15436" y="27991"/>
                    <a:pt x="29406" y="15291"/>
                  </a:cubicBezTo>
                  <a:cubicBezTo>
                    <a:pt x="38296" y="6401"/>
                    <a:pt x="48456" y="1321"/>
                    <a:pt x="62426" y="51"/>
                  </a:cubicBezTo>
                  <a:cubicBezTo>
                    <a:pt x="80206" y="-1219"/>
                    <a:pt x="129736" y="21641"/>
                    <a:pt x="129736" y="2164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286172" y="9255443"/>
            <a:ext cx="188595" cy="184785"/>
            <a:chOff x="0" y="0"/>
            <a:chExt cx="251460" cy="246380"/>
          </a:xfrm>
        </p:grpSpPr>
        <p:sp>
          <p:nvSpPr>
            <p:cNvPr id="57" name="Freeform 57"/>
            <p:cNvSpPr/>
            <p:nvPr/>
          </p:nvSpPr>
          <p:spPr>
            <a:xfrm>
              <a:off x="50800" y="50746"/>
              <a:ext cx="148590" cy="147163"/>
            </a:xfrm>
            <a:custGeom>
              <a:avLst/>
              <a:gdLst/>
              <a:ahLst/>
              <a:cxnLst/>
              <a:rect l="l" t="t" r="r" b="b"/>
              <a:pathLst>
                <a:path w="148590" h="147163">
                  <a:moveTo>
                    <a:pt x="148590" y="52124"/>
                  </a:moveTo>
                  <a:cubicBezTo>
                    <a:pt x="129540" y="133404"/>
                    <a:pt x="120650" y="139754"/>
                    <a:pt x="107950" y="143564"/>
                  </a:cubicBezTo>
                  <a:cubicBezTo>
                    <a:pt x="90170" y="149914"/>
                    <a:pt x="53340" y="147374"/>
                    <a:pt x="36830" y="139754"/>
                  </a:cubicBezTo>
                  <a:cubicBezTo>
                    <a:pt x="25400" y="134674"/>
                    <a:pt x="17780" y="124514"/>
                    <a:pt x="11430" y="114354"/>
                  </a:cubicBezTo>
                  <a:cubicBezTo>
                    <a:pt x="5080" y="104194"/>
                    <a:pt x="0" y="92764"/>
                    <a:pt x="0" y="78794"/>
                  </a:cubicBezTo>
                  <a:cubicBezTo>
                    <a:pt x="1270" y="61014"/>
                    <a:pt x="16510" y="27994"/>
                    <a:pt x="29210" y="14024"/>
                  </a:cubicBezTo>
                  <a:cubicBezTo>
                    <a:pt x="39370" y="5134"/>
                    <a:pt x="49530" y="54"/>
                    <a:pt x="62230" y="54"/>
                  </a:cubicBezTo>
                  <a:cubicBezTo>
                    <a:pt x="81280" y="-1216"/>
                    <a:pt x="130810" y="20374"/>
                    <a:pt x="130810" y="2037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340465" y="9237345"/>
            <a:ext cx="188595" cy="184785"/>
            <a:chOff x="0" y="0"/>
            <a:chExt cx="251460" cy="246380"/>
          </a:xfrm>
        </p:grpSpPr>
        <p:sp>
          <p:nvSpPr>
            <p:cNvPr id="59" name="Freeform 59"/>
            <p:cNvSpPr/>
            <p:nvPr/>
          </p:nvSpPr>
          <p:spPr>
            <a:xfrm>
              <a:off x="50800" y="50746"/>
              <a:ext cx="149860" cy="147163"/>
            </a:xfrm>
            <a:custGeom>
              <a:avLst/>
              <a:gdLst/>
              <a:ahLst/>
              <a:cxnLst/>
              <a:rect l="l" t="t" r="r" b="b"/>
              <a:pathLst>
                <a:path w="149860" h="147163">
                  <a:moveTo>
                    <a:pt x="149860" y="52124"/>
                  </a:moveTo>
                  <a:cubicBezTo>
                    <a:pt x="129540" y="133404"/>
                    <a:pt x="120650" y="139754"/>
                    <a:pt x="107950" y="143564"/>
                  </a:cubicBezTo>
                  <a:cubicBezTo>
                    <a:pt x="90170" y="149914"/>
                    <a:pt x="53340" y="147374"/>
                    <a:pt x="36830" y="139754"/>
                  </a:cubicBezTo>
                  <a:cubicBezTo>
                    <a:pt x="25400" y="134674"/>
                    <a:pt x="17780" y="124514"/>
                    <a:pt x="11430" y="114354"/>
                  </a:cubicBezTo>
                  <a:cubicBezTo>
                    <a:pt x="5080" y="104194"/>
                    <a:pt x="0" y="92764"/>
                    <a:pt x="0" y="78794"/>
                  </a:cubicBezTo>
                  <a:cubicBezTo>
                    <a:pt x="1270" y="61014"/>
                    <a:pt x="16510" y="27994"/>
                    <a:pt x="29210" y="14024"/>
                  </a:cubicBezTo>
                  <a:cubicBezTo>
                    <a:pt x="39370" y="5134"/>
                    <a:pt x="49530" y="54"/>
                    <a:pt x="62230" y="54"/>
                  </a:cubicBezTo>
                  <a:cubicBezTo>
                    <a:pt x="81280" y="-1216"/>
                    <a:pt x="130810" y="20374"/>
                    <a:pt x="130810" y="2037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361420" y="9224962"/>
            <a:ext cx="193358" cy="192405"/>
            <a:chOff x="0" y="0"/>
            <a:chExt cx="257810" cy="256540"/>
          </a:xfrm>
        </p:grpSpPr>
        <p:sp>
          <p:nvSpPr>
            <p:cNvPr id="61" name="Freeform 61"/>
            <p:cNvSpPr/>
            <p:nvPr/>
          </p:nvSpPr>
          <p:spPr>
            <a:xfrm>
              <a:off x="46625" y="50476"/>
              <a:ext cx="161964" cy="155682"/>
            </a:xfrm>
            <a:custGeom>
              <a:avLst/>
              <a:gdLst/>
              <a:ahLst/>
              <a:cxnLst/>
              <a:rect l="l" t="t" r="r" b="b"/>
              <a:pathLst>
                <a:path w="161964" h="155682">
                  <a:moveTo>
                    <a:pt x="61325" y="4134"/>
                  </a:moveTo>
                  <a:cubicBezTo>
                    <a:pt x="128635" y="11754"/>
                    <a:pt x="154035" y="35884"/>
                    <a:pt x="160385" y="56204"/>
                  </a:cubicBezTo>
                  <a:cubicBezTo>
                    <a:pt x="165465" y="76524"/>
                    <a:pt x="157845" y="109544"/>
                    <a:pt x="143875" y="126054"/>
                  </a:cubicBezTo>
                  <a:cubicBezTo>
                    <a:pt x="129905" y="142564"/>
                    <a:pt x="98155" y="155264"/>
                    <a:pt x="77835" y="152724"/>
                  </a:cubicBezTo>
                  <a:cubicBezTo>
                    <a:pt x="56245" y="150184"/>
                    <a:pt x="28305" y="131134"/>
                    <a:pt x="18145" y="112084"/>
                  </a:cubicBezTo>
                  <a:cubicBezTo>
                    <a:pt x="7985" y="93034"/>
                    <a:pt x="7985" y="58744"/>
                    <a:pt x="18145" y="39694"/>
                  </a:cubicBezTo>
                  <a:cubicBezTo>
                    <a:pt x="28305" y="21914"/>
                    <a:pt x="57515" y="2864"/>
                    <a:pt x="77835" y="324"/>
                  </a:cubicBezTo>
                  <a:cubicBezTo>
                    <a:pt x="99425" y="-2216"/>
                    <a:pt x="131175" y="10484"/>
                    <a:pt x="145145" y="26994"/>
                  </a:cubicBezTo>
                  <a:cubicBezTo>
                    <a:pt x="157845" y="43504"/>
                    <a:pt x="164195" y="77794"/>
                    <a:pt x="159115" y="96844"/>
                  </a:cubicBezTo>
                  <a:cubicBezTo>
                    <a:pt x="156575" y="113354"/>
                    <a:pt x="143875" y="127324"/>
                    <a:pt x="132445" y="137484"/>
                  </a:cubicBezTo>
                  <a:cubicBezTo>
                    <a:pt x="121015" y="146374"/>
                    <a:pt x="107045" y="152724"/>
                    <a:pt x="93075" y="155264"/>
                  </a:cubicBezTo>
                  <a:cubicBezTo>
                    <a:pt x="76565" y="156534"/>
                    <a:pt x="53705" y="155264"/>
                    <a:pt x="38465" y="146374"/>
                  </a:cubicBezTo>
                  <a:cubicBezTo>
                    <a:pt x="23225" y="137484"/>
                    <a:pt x="9255" y="119704"/>
                    <a:pt x="4175" y="104464"/>
                  </a:cubicBezTo>
                  <a:cubicBezTo>
                    <a:pt x="-2175" y="87954"/>
                    <a:pt x="-905" y="65094"/>
                    <a:pt x="5445" y="49854"/>
                  </a:cubicBezTo>
                  <a:cubicBezTo>
                    <a:pt x="13065" y="33344"/>
                    <a:pt x="43545" y="9214"/>
                    <a:pt x="43545" y="921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386185" y="9221152"/>
            <a:ext cx="188595" cy="184785"/>
            <a:chOff x="0" y="0"/>
            <a:chExt cx="251460" cy="246380"/>
          </a:xfrm>
        </p:grpSpPr>
        <p:sp>
          <p:nvSpPr>
            <p:cNvPr id="63" name="Freeform 63"/>
            <p:cNvSpPr/>
            <p:nvPr/>
          </p:nvSpPr>
          <p:spPr>
            <a:xfrm>
              <a:off x="50636" y="50749"/>
              <a:ext cx="148754" cy="147474"/>
            </a:xfrm>
            <a:custGeom>
              <a:avLst/>
              <a:gdLst/>
              <a:ahLst/>
              <a:cxnLst/>
              <a:rect l="l" t="t" r="r" b="b"/>
              <a:pathLst>
                <a:path w="148754" h="147474">
                  <a:moveTo>
                    <a:pt x="148754" y="52121"/>
                  </a:moveTo>
                  <a:cubicBezTo>
                    <a:pt x="129704" y="133401"/>
                    <a:pt x="119544" y="141021"/>
                    <a:pt x="106844" y="144831"/>
                  </a:cubicBezTo>
                  <a:cubicBezTo>
                    <a:pt x="90334" y="149911"/>
                    <a:pt x="53504" y="147371"/>
                    <a:pt x="36994" y="139751"/>
                  </a:cubicBezTo>
                  <a:cubicBezTo>
                    <a:pt x="24294" y="134671"/>
                    <a:pt x="16674" y="124511"/>
                    <a:pt x="10324" y="114351"/>
                  </a:cubicBezTo>
                  <a:cubicBezTo>
                    <a:pt x="5244" y="104191"/>
                    <a:pt x="-1106" y="92761"/>
                    <a:pt x="164" y="80061"/>
                  </a:cubicBezTo>
                  <a:cubicBezTo>
                    <a:pt x="1434" y="61011"/>
                    <a:pt x="16674" y="27991"/>
                    <a:pt x="29374" y="15291"/>
                  </a:cubicBezTo>
                  <a:cubicBezTo>
                    <a:pt x="38264" y="5131"/>
                    <a:pt x="49694" y="1321"/>
                    <a:pt x="62394" y="51"/>
                  </a:cubicBezTo>
                  <a:cubicBezTo>
                    <a:pt x="81444" y="-1219"/>
                    <a:pt x="129704" y="21641"/>
                    <a:pt x="129704" y="2164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391900" y="9220200"/>
            <a:ext cx="200978" cy="192405"/>
            <a:chOff x="0" y="0"/>
            <a:chExt cx="267970" cy="256540"/>
          </a:xfrm>
        </p:grpSpPr>
        <p:sp>
          <p:nvSpPr>
            <p:cNvPr id="65" name="Freeform 65"/>
            <p:cNvSpPr/>
            <p:nvPr/>
          </p:nvSpPr>
          <p:spPr>
            <a:xfrm>
              <a:off x="50662" y="50741"/>
              <a:ext cx="166987" cy="154725"/>
            </a:xfrm>
            <a:custGeom>
              <a:avLst/>
              <a:gdLst/>
              <a:ahLst/>
              <a:cxnLst/>
              <a:rect l="l" t="t" r="r" b="b"/>
              <a:pathLst>
                <a:path w="166987" h="154725">
                  <a:moveTo>
                    <a:pt x="89038" y="59"/>
                  </a:moveTo>
                  <a:cubicBezTo>
                    <a:pt x="163968" y="45779"/>
                    <a:pt x="169048" y="64829"/>
                    <a:pt x="166508" y="80069"/>
                  </a:cubicBezTo>
                  <a:cubicBezTo>
                    <a:pt x="163968" y="100389"/>
                    <a:pt x="147458" y="130869"/>
                    <a:pt x="129678" y="142299"/>
                  </a:cubicBezTo>
                  <a:cubicBezTo>
                    <a:pt x="110628" y="152459"/>
                    <a:pt x="76338" y="154999"/>
                    <a:pt x="57288" y="146109"/>
                  </a:cubicBezTo>
                  <a:cubicBezTo>
                    <a:pt x="38238" y="137219"/>
                    <a:pt x="17918" y="109279"/>
                    <a:pt x="14108" y="88959"/>
                  </a:cubicBezTo>
                  <a:cubicBezTo>
                    <a:pt x="10298" y="67369"/>
                    <a:pt x="21728" y="35619"/>
                    <a:pt x="36968" y="20379"/>
                  </a:cubicBezTo>
                  <a:cubicBezTo>
                    <a:pt x="52208" y="6409"/>
                    <a:pt x="85228" y="-3751"/>
                    <a:pt x="105548" y="1329"/>
                  </a:cubicBezTo>
                  <a:cubicBezTo>
                    <a:pt x="127138" y="6409"/>
                    <a:pt x="152538" y="27999"/>
                    <a:pt x="161428" y="48319"/>
                  </a:cubicBezTo>
                  <a:cubicBezTo>
                    <a:pt x="169048" y="67369"/>
                    <a:pt x="162698" y="101659"/>
                    <a:pt x="152538" y="119439"/>
                  </a:cubicBezTo>
                  <a:cubicBezTo>
                    <a:pt x="144918" y="133409"/>
                    <a:pt x="128408" y="143569"/>
                    <a:pt x="114438" y="148649"/>
                  </a:cubicBezTo>
                  <a:cubicBezTo>
                    <a:pt x="100468" y="153729"/>
                    <a:pt x="85228" y="156269"/>
                    <a:pt x="71258" y="153729"/>
                  </a:cubicBezTo>
                  <a:cubicBezTo>
                    <a:pt x="54748" y="151189"/>
                    <a:pt x="33158" y="142299"/>
                    <a:pt x="21728" y="129599"/>
                  </a:cubicBezTo>
                  <a:cubicBezTo>
                    <a:pt x="9028" y="116899"/>
                    <a:pt x="138" y="96579"/>
                    <a:pt x="138" y="78799"/>
                  </a:cubicBezTo>
                  <a:cubicBezTo>
                    <a:pt x="-1132" y="62289"/>
                    <a:pt x="6488" y="40699"/>
                    <a:pt x="17918" y="26729"/>
                  </a:cubicBezTo>
                  <a:cubicBezTo>
                    <a:pt x="28078" y="14029"/>
                    <a:pt x="64908" y="59"/>
                    <a:pt x="64908" y="5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409998" y="9222105"/>
            <a:ext cx="713422" cy="227647"/>
            <a:chOff x="0" y="0"/>
            <a:chExt cx="951230" cy="303530"/>
          </a:xfrm>
        </p:grpSpPr>
        <p:sp>
          <p:nvSpPr>
            <p:cNvPr id="67" name="Freeform 67"/>
            <p:cNvSpPr/>
            <p:nvPr/>
          </p:nvSpPr>
          <p:spPr>
            <a:xfrm>
              <a:off x="45550" y="50800"/>
              <a:ext cx="857298" cy="202619"/>
            </a:xfrm>
            <a:custGeom>
              <a:avLst/>
              <a:gdLst/>
              <a:ahLst/>
              <a:cxnLst/>
              <a:rect l="l" t="t" r="r" b="b"/>
              <a:pathLst>
                <a:path w="857298" h="202619">
                  <a:moveTo>
                    <a:pt x="81450" y="0"/>
                  </a:moveTo>
                  <a:cubicBezTo>
                    <a:pt x="464990" y="25400"/>
                    <a:pt x="481500" y="50800"/>
                    <a:pt x="506900" y="53340"/>
                  </a:cubicBezTo>
                  <a:cubicBezTo>
                    <a:pt x="531030" y="54610"/>
                    <a:pt x="548810" y="35560"/>
                    <a:pt x="580560" y="29210"/>
                  </a:cubicBezTo>
                  <a:cubicBezTo>
                    <a:pt x="631360" y="17780"/>
                    <a:pt x="738040" y="-8890"/>
                    <a:pt x="785030" y="5080"/>
                  </a:cubicBezTo>
                  <a:cubicBezTo>
                    <a:pt x="815510" y="13970"/>
                    <a:pt x="839640" y="36830"/>
                    <a:pt x="849800" y="57150"/>
                  </a:cubicBezTo>
                  <a:cubicBezTo>
                    <a:pt x="858690" y="73660"/>
                    <a:pt x="858690" y="96520"/>
                    <a:pt x="854880" y="113030"/>
                  </a:cubicBezTo>
                  <a:cubicBezTo>
                    <a:pt x="849800" y="130810"/>
                    <a:pt x="837100" y="149860"/>
                    <a:pt x="823130" y="161290"/>
                  </a:cubicBezTo>
                  <a:cubicBezTo>
                    <a:pt x="809160" y="172720"/>
                    <a:pt x="788840" y="180340"/>
                    <a:pt x="769790" y="180340"/>
                  </a:cubicBezTo>
                  <a:cubicBezTo>
                    <a:pt x="752010" y="180340"/>
                    <a:pt x="730420" y="173990"/>
                    <a:pt x="716450" y="163830"/>
                  </a:cubicBezTo>
                  <a:cubicBezTo>
                    <a:pt x="702480" y="153670"/>
                    <a:pt x="687240" y="135890"/>
                    <a:pt x="683430" y="116840"/>
                  </a:cubicBezTo>
                  <a:cubicBezTo>
                    <a:pt x="678350" y="95250"/>
                    <a:pt x="684700" y="54610"/>
                    <a:pt x="699940" y="35560"/>
                  </a:cubicBezTo>
                  <a:cubicBezTo>
                    <a:pt x="715180" y="16510"/>
                    <a:pt x="752010" y="1270"/>
                    <a:pt x="776140" y="3810"/>
                  </a:cubicBezTo>
                  <a:cubicBezTo>
                    <a:pt x="800270" y="5080"/>
                    <a:pt x="833290" y="26670"/>
                    <a:pt x="845990" y="48260"/>
                  </a:cubicBezTo>
                  <a:cubicBezTo>
                    <a:pt x="857420" y="69850"/>
                    <a:pt x="858690" y="109220"/>
                    <a:pt x="847260" y="132080"/>
                  </a:cubicBezTo>
                  <a:cubicBezTo>
                    <a:pt x="837100" y="153670"/>
                    <a:pt x="812970" y="167640"/>
                    <a:pt x="779950" y="179070"/>
                  </a:cubicBezTo>
                  <a:cubicBezTo>
                    <a:pt x="720260" y="200660"/>
                    <a:pt x="583100" y="204470"/>
                    <a:pt x="501820" y="201930"/>
                  </a:cubicBezTo>
                  <a:cubicBezTo>
                    <a:pt x="438320" y="199390"/>
                    <a:pt x="388790" y="180340"/>
                    <a:pt x="334180" y="175260"/>
                  </a:cubicBezTo>
                  <a:cubicBezTo>
                    <a:pt x="280840" y="170180"/>
                    <a:pt x="224960" y="172720"/>
                    <a:pt x="175430" y="168910"/>
                  </a:cubicBezTo>
                  <a:cubicBezTo>
                    <a:pt x="129710" y="163830"/>
                    <a:pt x="77640" y="162560"/>
                    <a:pt x="47160" y="149860"/>
                  </a:cubicBezTo>
                  <a:cubicBezTo>
                    <a:pt x="28110" y="140970"/>
                    <a:pt x="12870" y="129540"/>
                    <a:pt x="5250" y="114300"/>
                  </a:cubicBezTo>
                  <a:cubicBezTo>
                    <a:pt x="-2370" y="95250"/>
                    <a:pt x="-1100" y="59690"/>
                    <a:pt x="5250" y="41910"/>
                  </a:cubicBezTo>
                  <a:cubicBezTo>
                    <a:pt x="9060" y="29210"/>
                    <a:pt x="17950" y="20320"/>
                    <a:pt x="29380" y="13970"/>
                  </a:cubicBezTo>
                  <a:cubicBezTo>
                    <a:pt x="42080" y="5080"/>
                    <a:pt x="81450" y="0"/>
                    <a:pt x="8145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2045315" y="9207818"/>
            <a:ext cx="188595" cy="184785"/>
            <a:chOff x="0" y="0"/>
            <a:chExt cx="251460" cy="246380"/>
          </a:xfrm>
        </p:grpSpPr>
        <p:sp>
          <p:nvSpPr>
            <p:cNvPr id="69" name="Freeform 69"/>
            <p:cNvSpPr/>
            <p:nvPr/>
          </p:nvSpPr>
          <p:spPr>
            <a:xfrm>
              <a:off x="50637" y="50746"/>
              <a:ext cx="148753" cy="147163"/>
            </a:xfrm>
            <a:custGeom>
              <a:avLst/>
              <a:gdLst/>
              <a:ahLst/>
              <a:cxnLst/>
              <a:rect l="l" t="t" r="r" b="b"/>
              <a:pathLst>
                <a:path w="148753" h="147163">
                  <a:moveTo>
                    <a:pt x="148753" y="52124"/>
                  </a:moveTo>
                  <a:cubicBezTo>
                    <a:pt x="129703" y="133404"/>
                    <a:pt x="120813" y="139754"/>
                    <a:pt x="108113" y="143564"/>
                  </a:cubicBezTo>
                  <a:cubicBezTo>
                    <a:pt x="90333" y="149914"/>
                    <a:pt x="53503" y="147374"/>
                    <a:pt x="36993" y="139754"/>
                  </a:cubicBezTo>
                  <a:cubicBezTo>
                    <a:pt x="24293" y="134674"/>
                    <a:pt x="16673" y="124514"/>
                    <a:pt x="11593" y="114354"/>
                  </a:cubicBezTo>
                  <a:cubicBezTo>
                    <a:pt x="5243" y="104194"/>
                    <a:pt x="-1107" y="92764"/>
                    <a:pt x="163" y="78794"/>
                  </a:cubicBezTo>
                  <a:cubicBezTo>
                    <a:pt x="1433" y="61014"/>
                    <a:pt x="16673" y="27994"/>
                    <a:pt x="29373" y="15294"/>
                  </a:cubicBezTo>
                  <a:cubicBezTo>
                    <a:pt x="38263" y="5134"/>
                    <a:pt x="49693" y="54"/>
                    <a:pt x="62393" y="54"/>
                  </a:cubicBezTo>
                  <a:cubicBezTo>
                    <a:pt x="81443" y="-1216"/>
                    <a:pt x="129703" y="20374"/>
                    <a:pt x="129703" y="2037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509057" y="9200198"/>
            <a:ext cx="741998" cy="214312"/>
            <a:chOff x="0" y="0"/>
            <a:chExt cx="989330" cy="285750"/>
          </a:xfrm>
        </p:grpSpPr>
        <p:sp>
          <p:nvSpPr>
            <p:cNvPr id="71" name="Freeform 71"/>
            <p:cNvSpPr/>
            <p:nvPr/>
          </p:nvSpPr>
          <p:spPr>
            <a:xfrm>
              <a:off x="50320" y="46295"/>
              <a:ext cx="887061" cy="188805"/>
            </a:xfrm>
            <a:custGeom>
              <a:avLst/>
              <a:gdLst/>
              <a:ahLst/>
              <a:cxnLst/>
              <a:rect l="l" t="t" r="r" b="b"/>
              <a:pathLst>
                <a:path w="887061" h="188805">
                  <a:moveTo>
                    <a:pt x="819630" y="163255"/>
                  </a:moveTo>
                  <a:cubicBezTo>
                    <a:pt x="526260" y="188655"/>
                    <a:pt x="391640" y="191195"/>
                    <a:pt x="290040" y="187385"/>
                  </a:cubicBezTo>
                  <a:cubicBezTo>
                    <a:pt x="202410" y="184845"/>
                    <a:pt x="91920" y="191195"/>
                    <a:pt x="47470" y="170875"/>
                  </a:cubicBezTo>
                  <a:cubicBezTo>
                    <a:pt x="25880" y="160715"/>
                    <a:pt x="15720" y="145475"/>
                    <a:pt x="8100" y="130235"/>
                  </a:cubicBezTo>
                  <a:cubicBezTo>
                    <a:pt x="480" y="113725"/>
                    <a:pt x="-2060" y="92135"/>
                    <a:pt x="1750" y="74355"/>
                  </a:cubicBezTo>
                  <a:cubicBezTo>
                    <a:pt x="5560" y="56575"/>
                    <a:pt x="16990" y="37525"/>
                    <a:pt x="30960" y="26095"/>
                  </a:cubicBezTo>
                  <a:cubicBezTo>
                    <a:pt x="43660" y="14665"/>
                    <a:pt x="63980" y="5775"/>
                    <a:pt x="81760" y="4505"/>
                  </a:cubicBezTo>
                  <a:cubicBezTo>
                    <a:pt x="99540" y="3235"/>
                    <a:pt x="121130" y="7045"/>
                    <a:pt x="136370" y="19745"/>
                  </a:cubicBezTo>
                  <a:cubicBezTo>
                    <a:pt x="154150" y="33715"/>
                    <a:pt x="175740" y="66735"/>
                    <a:pt x="175740" y="92135"/>
                  </a:cubicBezTo>
                  <a:cubicBezTo>
                    <a:pt x="175740" y="116265"/>
                    <a:pt x="157960" y="150555"/>
                    <a:pt x="137640" y="164525"/>
                  </a:cubicBezTo>
                  <a:cubicBezTo>
                    <a:pt x="117320" y="178495"/>
                    <a:pt x="77950" y="181035"/>
                    <a:pt x="56360" y="174685"/>
                  </a:cubicBezTo>
                  <a:cubicBezTo>
                    <a:pt x="38580" y="168335"/>
                    <a:pt x="22070" y="153095"/>
                    <a:pt x="13180" y="137855"/>
                  </a:cubicBezTo>
                  <a:cubicBezTo>
                    <a:pt x="4290" y="122615"/>
                    <a:pt x="-790" y="101025"/>
                    <a:pt x="480" y="83245"/>
                  </a:cubicBezTo>
                  <a:cubicBezTo>
                    <a:pt x="1750" y="65465"/>
                    <a:pt x="11910" y="45145"/>
                    <a:pt x="23340" y="32445"/>
                  </a:cubicBezTo>
                  <a:cubicBezTo>
                    <a:pt x="36040" y="19745"/>
                    <a:pt x="46200" y="12125"/>
                    <a:pt x="72870" y="5775"/>
                  </a:cubicBezTo>
                  <a:cubicBezTo>
                    <a:pt x="154150" y="-13275"/>
                    <a:pt x="462760" y="21015"/>
                    <a:pt x="599920" y="19745"/>
                  </a:cubicBezTo>
                  <a:cubicBezTo>
                    <a:pt x="688820" y="18475"/>
                    <a:pt x="772640" y="-575"/>
                    <a:pt x="818360" y="9585"/>
                  </a:cubicBezTo>
                  <a:cubicBezTo>
                    <a:pt x="841220" y="13395"/>
                    <a:pt x="856460" y="21015"/>
                    <a:pt x="867890" y="33715"/>
                  </a:cubicBezTo>
                  <a:cubicBezTo>
                    <a:pt x="879320" y="46415"/>
                    <a:pt x="886940" y="68005"/>
                    <a:pt x="886940" y="85785"/>
                  </a:cubicBezTo>
                  <a:cubicBezTo>
                    <a:pt x="888210" y="102295"/>
                    <a:pt x="879320" y="123885"/>
                    <a:pt x="867890" y="137855"/>
                  </a:cubicBezTo>
                  <a:cubicBezTo>
                    <a:pt x="857730" y="150555"/>
                    <a:pt x="819630" y="163255"/>
                    <a:pt x="819630" y="16325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480482" y="9213532"/>
            <a:ext cx="889635" cy="334328"/>
            <a:chOff x="0" y="0"/>
            <a:chExt cx="1186180" cy="445770"/>
          </a:xfrm>
        </p:grpSpPr>
        <p:sp>
          <p:nvSpPr>
            <p:cNvPr id="73" name="Freeform 73"/>
            <p:cNvSpPr/>
            <p:nvPr/>
          </p:nvSpPr>
          <p:spPr>
            <a:xfrm>
              <a:off x="49520" y="50800"/>
              <a:ext cx="1086177" cy="344309"/>
            </a:xfrm>
            <a:custGeom>
              <a:avLst/>
              <a:gdLst/>
              <a:ahLst/>
              <a:cxnLst/>
              <a:rect l="l" t="t" r="r" b="b"/>
              <a:pathLst>
                <a:path w="1086177" h="344309">
                  <a:moveTo>
                    <a:pt x="78750" y="0"/>
                  </a:moveTo>
                  <a:cubicBezTo>
                    <a:pt x="351800" y="20320"/>
                    <a:pt x="424190" y="31750"/>
                    <a:pt x="520710" y="53340"/>
                  </a:cubicBezTo>
                  <a:cubicBezTo>
                    <a:pt x="659140" y="83820"/>
                    <a:pt x="946160" y="147320"/>
                    <a:pt x="1027440" y="191770"/>
                  </a:cubicBezTo>
                  <a:cubicBezTo>
                    <a:pt x="1057920" y="208280"/>
                    <a:pt x="1073160" y="222250"/>
                    <a:pt x="1080780" y="240030"/>
                  </a:cubicBezTo>
                  <a:cubicBezTo>
                    <a:pt x="1088400" y="255270"/>
                    <a:pt x="1087130" y="274320"/>
                    <a:pt x="1082050" y="289560"/>
                  </a:cubicBezTo>
                  <a:cubicBezTo>
                    <a:pt x="1078240" y="304800"/>
                    <a:pt x="1066810" y="320040"/>
                    <a:pt x="1054110" y="328930"/>
                  </a:cubicBezTo>
                  <a:cubicBezTo>
                    <a:pt x="1041410" y="337820"/>
                    <a:pt x="1022360" y="345440"/>
                    <a:pt x="1005850" y="344170"/>
                  </a:cubicBezTo>
                  <a:cubicBezTo>
                    <a:pt x="986800" y="341630"/>
                    <a:pt x="955050" y="326390"/>
                    <a:pt x="943620" y="307340"/>
                  </a:cubicBezTo>
                  <a:cubicBezTo>
                    <a:pt x="932190" y="289560"/>
                    <a:pt x="929650" y="255270"/>
                    <a:pt x="937270" y="236220"/>
                  </a:cubicBezTo>
                  <a:cubicBezTo>
                    <a:pt x="946160" y="215900"/>
                    <a:pt x="975370" y="195580"/>
                    <a:pt x="994420" y="190500"/>
                  </a:cubicBezTo>
                  <a:cubicBezTo>
                    <a:pt x="1010930" y="185420"/>
                    <a:pt x="1028710" y="190500"/>
                    <a:pt x="1042680" y="196850"/>
                  </a:cubicBezTo>
                  <a:cubicBezTo>
                    <a:pt x="1056650" y="204470"/>
                    <a:pt x="1070620" y="218440"/>
                    <a:pt x="1078240" y="232410"/>
                  </a:cubicBezTo>
                  <a:cubicBezTo>
                    <a:pt x="1084590" y="246380"/>
                    <a:pt x="1087130" y="265430"/>
                    <a:pt x="1084590" y="280670"/>
                  </a:cubicBezTo>
                  <a:cubicBezTo>
                    <a:pt x="1082050" y="295910"/>
                    <a:pt x="1073160" y="313690"/>
                    <a:pt x="1060460" y="323850"/>
                  </a:cubicBezTo>
                  <a:cubicBezTo>
                    <a:pt x="1043950" y="336550"/>
                    <a:pt x="1023630" y="341630"/>
                    <a:pt x="989340" y="341630"/>
                  </a:cubicBezTo>
                  <a:cubicBezTo>
                    <a:pt x="899170" y="340360"/>
                    <a:pt x="626120" y="232410"/>
                    <a:pt x="491500" y="201930"/>
                  </a:cubicBezTo>
                  <a:cubicBezTo>
                    <a:pt x="402600" y="182880"/>
                    <a:pt x="339100" y="173990"/>
                    <a:pt x="265440" y="165100"/>
                  </a:cubicBezTo>
                  <a:cubicBezTo>
                    <a:pt x="193050" y="156210"/>
                    <a:pt x="96530" y="165100"/>
                    <a:pt x="53350" y="148590"/>
                  </a:cubicBezTo>
                  <a:cubicBezTo>
                    <a:pt x="33030" y="140970"/>
                    <a:pt x="20330" y="130810"/>
                    <a:pt x="11440" y="116840"/>
                  </a:cubicBezTo>
                  <a:cubicBezTo>
                    <a:pt x="2550" y="101600"/>
                    <a:pt x="-2530" y="80010"/>
                    <a:pt x="1280" y="63500"/>
                  </a:cubicBezTo>
                  <a:cubicBezTo>
                    <a:pt x="3820" y="46990"/>
                    <a:pt x="15250" y="27940"/>
                    <a:pt x="27950" y="17780"/>
                  </a:cubicBezTo>
                  <a:cubicBezTo>
                    <a:pt x="40650" y="6350"/>
                    <a:pt x="78750" y="0"/>
                    <a:pt x="7875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481435" y="9345930"/>
            <a:ext cx="667702" cy="214312"/>
            <a:chOff x="0" y="0"/>
            <a:chExt cx="890270" cy="285750"/>
          </a:xfrm>
        </p:grpSpPr>
        <p:sp>
          <p:nvSpPr>
            <p:cNvPr id="75" name="Freeform 75"/>
            <p:cNvSpPr/>
            <p:nvPr/>
          </p:nvSpPr>
          <p:spPr>
            <a:xfrm>
              <a:off x="50731" y="37174"/>
              <a:ext cx="791535" cy="197422"/>
            </a:xfrm>
            <a:custGeom>
              <a:avLst/>
              <a:gdLst/>
              <a:ahLst/>
              <a:cxnLst/>
              <a:rect l="l" t="t" r="r" b="b"/>
              <a:pathLst>
                <a:path w="791535" h="197422">
                  <a:moveTo>
                    <a:pt x="717619" y="163486"/>
                  </a:moveTo>
                  <a:cubicBezTo>
                    <a:pt x="26739" y="181266"/>
                    <a:pt x="10229" y="159676"/>
                    <a:pt x="3879" y="138086"/>
                  </a:cubicBezTo>
                  <a:cubicBezTo>
                    <a:pt x="-3741" y="115226"/>
                    <a:pt x="3879" y="77126"/>
                    <a:pt x="19119" y="59346"/>
                  </a:cubicBezTo>
                  <a:cubicBezTo>
                    <a:pt x="33089" y="40296"/>
                    <a:pt x="69919" y="27596"/>
                    <a:pt x="91509" y="27596"/>
                  </a:cubicBezTo>
                  <a:cubicBezTo>
                    <a:pt x="110559" y="27596"/>
                    <a:pt x="129609" y="37756"/>
                    <a:pt x="142309" y="49186"/>
                  </a:cubicBezTo>
                  <a:cubicBezTo>
                    <a:pt x="155009" y="60616"/>
                    <a:pt x="166439" y="78396"/>
                    <a:pt x="168979" y="96176"/>
                  </a:cubicBezTo>
                  <a:cubicBezTo>
                    <a:pt x="171519" y="119036"/>
                    <a:pt x="160089" y="155866"/>
                    <a:pt x="144849" y="172376"/>
                  </a:cubicBezTo>
                  <a:cubicBezTo>
                    <a:pt x="133419" y="186346"/>
                    <a:pt x="113099" y="195236"/>
                    <a:pt x="96589" y="196506"/>
                  </a:cubicBezTo>
                  <a:cubicBezTo>
                    <a:pt x="78809" y="199046"/>
                    <a:pt x="58489" y="196506"/>
                    <a:pt x="43249" y="186346"/>
                  </a:cubicBezTo>
                  <a:cubicBezTo>
                    <a:pt x="24199" y="173646"/>
                    <a:pt x="1339" y="143166"/>
                    <a:pt x="69" y="119036"/>
                  </a:cubicBezTo>
                  <a:cubicBezTo>
                    <a:pt x="-1201" y="96176"/>
                    <a:pt x="15309" y="61886"/>
                    <a:pt x="31819" y="46646"/>
                  </a:cubicBezTo>
                  <a:cubicBezTo>
                    <a:pt x="44519" y="33946"/>
                    <a:pt x="59759" y="32676"/>
                    <a:pt x="82619" y="27596"/>
                  </a:cubicBezTo>
                  <a:cubicBezTo>
                    <a:pt x="128339" y="17436"/>
                    <a:pt x="207079" y="16166"/>
                    <a:pt x="289629" y="13626"/>
                  </a:cubicBezTo>
                  <a:cubicBezTo>
                    <a:pt x="411549" y="8546"/>
                    <a:pt x="678249" y="-14314"/>
                    <a:pt x="745559" y="13626"/>
                  </a:cubicBezTo>
                  <a:cubicBezTo>
                    <a:pt x="769689" y="23786"/>
                    <a:pt x="778579" y="37756"/>
                    <a:pt x="784929" y="54266"/>
                  </a:cubicBezTo>
                  <a:cubicBezTo>
                    <a:pt x="792549" y="69506"/>
                    <a:pt x="793819" y="92366"/>
                    <a:pt x="787469" y="108876"/>
                  </a:cubicBezTo>
                  <a:cubicBezTo>
                    <a:pt x="782389" y="125386"/>
                    <a:pt x="767149" y="143166"/>
                    <a:pt x="753179" y="153326"/>
                  </a:cubicBezTo>
                  <a:cubicBezTo>
                    <a:pt x="743019" y="159676"/>
                    <a:pt x="717619" y="163486"/>
                    <a:pt x="717619" y="1634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1215688" y="9355455"/>
            <a:ext cx="402908" cy="201930"/>
            <a:chOff x="0" y="0"/>
            <a:chExt cx="537210" cy="269240"/>
          </a:xfrm>
        </p:grpSpPr>
        <p:sp>
          <p:nvSpPr>
            <p:cNvPr id="77" name="Freeform 77"/>
            <p:cNvSpPr/>
            <p:nvPr/>
          </p:nvSpPr>
          <p:spPr>
            <a:xfrm>
              <a:off x="48031" y="47583"/>
              <a:ext cx="438837" cy="170857"/>
            </a:xfrm>
            <a:custGeom>
              <a:avLst/>
              <a:gdLst/>
              <a:ahLst/>
              <a:cxnLst/>
              <a:rect l="l" t="t" r="r" b="b"/>
              <a:pathLst>
                <a:path w="438837" h="170857">
                  <a:moveTo>
                    <a:pt x="360909" y="170857"/>
                  </a:moveTo>
                  <a:cubicBezTo>
                    <a:pt x="54839" y="159427"/>
                    <a:pt x="43409" y="155617"/>
                    <a:pt x="30709" y="146727"/>
                  </a:cubicBezTo>
                  <a:cubicBezTo>
                    <a:pt x="18009" y="136567"/>
                    <a:pt x="6579" y="118787"/>
                    <a:pt x="2769" y="103547"/>
                  </a:cubicBezTo>
                  <a:cubicBezTo>
                    <a:pt x="-2311" y="88307"/>
                    <a:pt x="229" y="67987"/>
                    <a:pt x="5309" y="52747"/>
                  </a:cubicBezTo>
                  <a:cubicBezTo>
                    <a:pt x="11659" y="37507"/>
                    <a:pt x="25629" y="22267"/>
                    <a:pt x="39599" y="14647"/>
                  </a:cubicBezTo>
                  <a:cubicBezTo>
                    <a:pt x="53569" y="5757"/>
                    <a:pt x="72619" y="677"/>
                    <a:pt x="89129" y="4487"/>
                  </a:cubicBezTo>
                  <a:cubicBezTo>
                    <a:pt x="109449" y="8297"/>
                    <a:pt x="141199" y="27347"/>
                    <a:pt x="150089" y="47667"/>
                  </a:cubicBezTo>
                  <a:cubicBezTo>
                    <a:pt x="160249" y="66717"/>
                    <a:pt x="160249" y="102277"/>
                    <a:pt x="148819" y="121327"/>
                  </a:cubicBezTo>
                  <a:cubicBezTo>
                    <a:pt x="138659" y="141647"/>
                    <a:pt x="106909" y="159427"/>
                    <a:pt x="86589" y="163237"/>
                  </a:cubicBezTo>
                  <a:cubicBezTo>
                    <a:pt x="70079" y="165777"/>
                    <a:pt x="51029" y="159427"/>
                    <a:pt x="37059" y="150537"/>
                  </a:cubicBezTo>
                  <a:cubicBezTo>
                    <a:pt x="23089" y="142917"/>
                    <a:pt x="10389" y="126407"/>
                    <a:pt x="5309" y="111167"/>
                  </a:cubicBezTo>
                  <a:cubicBezTo>
                    <a:pt x="-1041" y="97197"/>
                    <a:pt x="-1041" y="76877"/>
                    <a:pt x="2769" y="60367"/>
                  </a:cubicBezTo>
                  <a:cubicBezTo>
                    <a:pt x="7849" y="45127"/>
                    <a:pt x="19279" y="28617"/>
                    <a:pt x="31979" y="19727"/>
                  </a:cubicBezTo>
                  <a:cubicBezTo>
                    <a:pt x="44679" y="9567"/>
                    <a:pt x="57379" y="7027"/>
                    <a:pt x="80239" y="3217"/>
                  </a:cubicBezTo>
                  <a:cubicBezTo>
                    <a:pt x="139929" y="-3133"/>
                    <a:pt x="344399" y="-1863"/>
                    <a:pt x="396469" y="23537"/>
                  </a:cubicBezTo>
                  <a:cubicBezTo>
                    <a:pt x="418059" y="33697"/>
                    <a:pt x="426949" y="50207"/>
                    <a:pt x="433299" y="64177"/>
                  </a:cubicBezTo>
                  <a:cubicBezTo>
                    <a:pt x="438379" y="76877"/>
                    <a:pt x="439649" y="89577"/>
                    <a:pt x="438379" y="102277"/>
                  </a:cubicBezTo>
                  <a:cubicBezTo>
                    <a:pt x="434569" y="117517"/>
                    <a:pt x="425679" y="139107"/>
                    <a:pt x="411709" y="150537"/>
                  </a:cubicBezTo>
                  <a:cubicBezTo>
                    <a:pt x="399009" y="161967"/>
                    <a:pt x="360909" y="170857"/>
                    <a:pt x="360909" y="17085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914698" y="9326880"/>
            <a:ext cx="827723" cy="287655"/>
            <a:chOff x="0" y="0"/>
            <a:chExt cx="1103630" cy="383540"/>
          </a:xfrm>
        </p:grpSpPr>
        <p:sp>
          <p:nvSpPr>
            <p:cNvPr id="79" name="Freeform 79"/>
            <p:cNvSpPr/>
            <p:nvPr/>
          </p:nvSpPr>
          <p:spPr>
            <a:xfrm>
              <a:off x="50638" y="49530"/>
              <a:ext cx="1002192" cy="286106"/>
            </a:xfrm>
            <a:custGeom>
              <a:avLst/>
              <a:gdLst/>
              <a:ahLst/>
              <a:cxnLst/>
              <a:rect l="l" t="t" r="r" b="b"/>
              <a:pathLst>
                <a:path w="1002192" h="286106">
                  <a:moveTo>
                    <a:pt x="951392" y="148590"/>
                  </a:moveTo>
                  <a:cubicBezTo>
                    <a:pt x="663102" y="218440"/>
                    <a:pt x="445932" y="248920"/>
                    <a:pt x="316392" y="264160"/>
                  </a:cubicBezTo>
                  <a:cubicBezTo>
                    <a:pt x="224952" y="274320"/>
                    <a:pt x="134782" y="293370"/>
                    <a:pt x="81442" y="283210"/>
                  </a:cubicBezTo>
                  <a:cubicBezTo>
                    <a:pt x="50962" y="276860"/>
                    <a:pt x="28102" y="265430"/>
                    <a:pt x="15402" y="250190"/>
                  </a:cubicBezTo>
                  <a:cubicBezTo>
                    <a:pt x="3972" y="237490"/>
                    <a:pt x="162" y="217170"/>
                    <a:pt x="162" y="201930"/>
                  </a:cubicBezTo>
                  <a:cubicBezTo>
                    <a:pt x="1432" y="185420"/>
                    <a:pt x="6512" y="166370"/>
                    <a:pt x="17942" y="153670"/>
                  </a:cubicBezTo>
                  <a:cubicBezTo>
                    <a:pt x="31912" y="139700"/>
                    <a:pt x="66202" y="125730"/>
                    <a:pt x="86522" y="125730"/>
                  </a:cubicBezTo>
                  <a:cubicBezTo>
                    <a:pt x="103032" y="125730"/>
                    <a:pt x="120812" y="134620"/>
                    <a:pt x="132242" y="146050"/>
                  </a:cubicBezTo>
                  <a:cubicBezTo>
                    <a:pt x="144942" y="156210"/>
                    <a:pt x="153832" y="173990"/>
                    <a:pt x="157642" y="189230"/>
                  </a:cubicBezTo>
                  <a:cubicBezTo>
                    <a:pt x="160182" y="205740"/>
                    <a:pt x="157642" y="224790"/>
                    <a:pt x="150022" y="240030"/>
                  </a:cubicBezTo>
                  <a:cubicBezTo>
                    <a:pt x="142402" y="254000"/>
                    <a:pt x="129702" y="269240"/>
                    <a:pt x="114462" y="275590"/>
                  </a:cubicBezTo>
                  <a:cubicBezTo>
                    <a:pt x="95412" y="283210"/>
                    <a:pt x="58582" y="281940"/>
                    <a:pt x="40802" y="273050"/>
                  </a:cubicBezTo>
                  <a:cubicBezTo>
                    <a:pt x="25562" y="265430"/>
                    <a:pt x="12862" y="250190"/>
                    <a:pt x="6512" y="234950"/>
                  </a:cubicBezTo>
                  <a:cubicBezTo>
                    <a:pt x="162" y="219710"/>
                    <a:pt x="-2378" y="200660"/>
                    <a:pt x="2702" y="184150"/>
                  </a:cubicBezTo>
                  <a:cubicBezTo>
                    <a:pt x="9052" y="165100"/>
                    <a:pt x="25562" y="142240"/>
                    <a:pt x="52232" y="129540"/>
                  </a:cubicBezTo>
                  <a:cubicBezTo>
                    <a:pt x="100492" y="106680"/>
                    <a:pt x="195742" y="124460"/>
                    <a:pt x="294802" y="113030"/>
                  </a:cubicBezTo>
                  <a:cubicBezTo>
                    <a:pt x="457362" y="92710"/>
                    <a:pt x="844712" y="-12700"/>
                    <a:pt x="934882" y="1270"/>
                  </a:cubicBezTo>
                  <a:cubicBezTo>
                    <a:pt x="961552" y="6350"/>
                    <a:pt x="971712" y="13970"/>
                    <a:pt x="983142" y="26670"/>
                  </a:cubicBezTo>
                  <a:cubicBezTo>
                    <a:pt x="994572" y="40640"/>
                    <a:pt x="1000922" y="62230"/>
                    <a:pt x="1002192" y="78740"/>
                  </a:cubicBezTo>
                  <a:cubicBezTo>
                    <a:pt x="1002192" y="91440"/>
                    <a:pt x="999652" y="102870"/>
                    <a:pt x="992032" y="113030"/>
                  </a:cubicBezTo>
                  <a:cubicBezTo>
                    <a:pt x="984412" y="127000"/>
                    <a:pt x="951392" y="148590"/>
                    <a:pt x="951392" y="148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3910965" y="9061132"/>
            <a:ext cx="189548" cy="189548"/>
            <a:chOff x="0" y="0"/>
            <a:chExt cx="252730" cy="252730"/>
          </a:xfrm>
        </p:grpSpPr>
        <p:sp>
          <p:nvSpPr>
            <p:cNvPr id="81" name="Freeform 81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3954780" y="9036368"/>
            <a:ext cx="189548" cy="189548"/>
            <a:chOff x="0" y="0"/>
            <a:chExt cx="252730" cy="252730"/>
          </a:xfrm>
        </p:grpSpPr>
        <p:sp>
          <p:nvSpPr>
            <p:cNvPr id="83" name="Freeform 83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3971925" y="9036368"/>
            <a:ext cx="189548" cy="189548"/>
            <a:chOff x="0" y="0"/>
            <a:chExt cx="252730" cy="252730"/>
          </a:xfrm>
        </p:grpSpPr>
        <p:sp>
          <p:nvSpPr>
            <p:cNvPr id="85" name="Freeform 85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3981450" y="9027795"/>
            <a:ext cx="191452" cy="192405"/>
            <a:chOff x="0" y="0"/>
            <a:chExt cx="255270" cy="256540"/>
          </a:xfrm>
        </p:grpSpPr>
        <p:sp>
          <p:nvSpPr>
            <p:cNvPr id="87" name="Freeform 87"/>
            <p:cNvSpPr/>
            <p:nvPr/>
          </p:nvSpPr>
          <p:spPr>
            <a:xfrm>
              <a:off x="50800" y="50153"/>
              <a:ext cx="152559" cy="155587"/>
            </a:xfrm>
            <a:custGeom>
              <a:avLst/>
              <a:gdLst/>
              <a:ahLst/>
              <a:cxnLst/>
              <a:rect l="l" t="t" r="r" b="b"/>
              <a:pathLst>
                <a:path w="152559" h="155587">
                  <a:moveTo>
                    <a:pt x="0" y="76847"/>
                  </a:moveTo>
                  <a:cubicBezTo>
                    <a:pt x="50800" y="1917"/>
                    <a:pt x="85090" y="-1893"/>
                    <a:pt x="104140" y="5727"/>
                  </a:cubicBezTo>
                  <a:cubicBezTo>
                    <a:pt x="124460" y="13347"/>
                    <a:pt x="146050" y="40017"/>
                    <a:pt x="151130" y="60337"/>
                  </a:cubicBezTo>
                  <a:cubicBezTo>
                    <a:pt x="154940" y="80657"/>
                    <a:pt x="146050" y="113677"/>
                    <a:pt x="132080" y="128917"/>
                  </a:cubicBezTo>
                  <a:cubicBezTo>
                    <a:pt x="116840" y="144157"/>
                    <a:pt x="85090" y="155587"/>
                    <a:pt x="63500" y="151777"/>
                  </a:cubicBezTo>
                  <a:cubicBezTo>
                    <a:pt x="43180" y="149237"/>
                    <a:pt x="15240" y="127647"/>
                    <a:pt x="6350" y="108597"/>
                  </a:cubicBezTo>
                  <a:cubicBezTo>
                    <a:pt x="-2540" y="89547"/>
                    <a:pt x="0" y="55257"/>
                    <a:pt x="11430" y="37477"/>
                  </a:cubicBezTo>
                  <a:cubicBezTo>
                    <a:pt x="21590" y="19697"/>
                    <a:pt x="52070" y="3187"/>
                    <a:pt x="72390" y="647"/>
                  </a:cubicBezTo>
                  <a:cubicBezTo>
                    <a:pt x="88900" y="-1893"/>
                    <a:pt x="106680" y="3187"/>
                    <a:pt x="119380" y="13347"/>
                  </a:cubicBezTo>
                  <a:cubicBezTo>
                    <a:pt x="134620" y="26047"/>
                    <a:pt x="151130" y="56527"/>
                    <a:pt x="152400" y="76847"/>
                  </a:cubicBezTo>
                  <a:cubicBezTo>
                    <a:pt x="153670" y="94627"/>
                    <a:pt x="147320" y="114947"/>
                    <a:pt x="134620" y="127647"/>
                  </a:cubicBezTo>
                  <a:cubicBezTo>
                    <a:pt x="120650" y="142887"/>
                    <a:pt x="90170" y="155587"/>
                    <a:pt x="69850" y="155587"/>
                  </a:cubicBezTo>
                  <a:cubicBezTo>
                    <a:pt x="52070" y="155587"/>
                    <a:pt x="31750" y="144157"/>
                    <a:pt x="20320" y="131457"/>
                  </a:cubicBezTo>
                  <a:cubicBezTo>
                    <a:pt x="8890" y="120027"/>
                    <a:pt x="0" y="81927"/>
                    <a:pt x="0" y="81927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981450" y="9028748"/>
            <a:ext cx="189548" cy="189548"/>
            <a:chOff x="0" y="0"/>
            <a:chExt cx="252730" cy="252730"/>
          </a:xfrm>
        </p:grpSpPr>
        <p:sp>
          <p:nvSpPr>
            <p:cNvPr id="89" name="Freeform 89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3892867" y="9031605"/>
            <a:ext cx="198120" cy="193358"/>
            <a:chOff x="0" y="0"/>
            <a:chExt cx="264160" cy="257810"/>
          </a:xfrm>
        </p:grpSpPr>
        <p:sp>
          <p:nvSpPr>
            <p:cNvPr id="91" name="Freeform 91"/>
            <p:cNvSpPr/>
            <p:nvPr/>
          </p:nvSpPr>
          <p:spPr>
            <a:xfrm>
              <a:off x="50316" y="47770"/>
              <a:ext cx="165746" cy="158359"/>
            </a:xfrm>
            <a:custGeom>
              <a:avLst/>
              <a:gdLst/>
              <a:ahLst/>
              <a:cxnLst/>
              <a:rect l="l" t="t" r="r" b="b"/>
              <a:pathLst>
                <a:path w="165746" h="158359">
                  <a:moveTo>
                    <a:pt x="103354" y="152890"/>
                  </a:moveTo>
                  <a:cubicBezTo>
                    <a:pt x="18264" y="137650"/>
                    <a:pt x="6834" y="122410"/>
                    <a:pt x="3024" y="105900"/>
                  </a:cubicBezTo>
                  <a:cubicBezTo>
                    <a:pt x="-2056" y="86850"/>
                    <a:pt x="1754" y="52560"/>
                    <a:pt x="14454" y="34780"/>
                  </a:cubicBezTo>
                  <a:cubicBezTo>
                    <a:pt x="27154" y="18270"/>
                    <a:pt x="58904" y="4300"/>
                    <a:pt x="79224" y="5570"/>
                  </a:cubicBezTo>
                  <a:cubicBezTo>
                    <a:pt x="100814" y="6840"/>
                    <a:pt x="130024" y="23350"/>
                    <a:pt x="141454" y="42400"/>
                  </a:cubicBezTo>
                  <a:cubicBezTo>
                    <a:pt x="151614" y="60180"/>
                    <a:pt x="154154" y="94470"/>
                    <a:pt x="145264" y="113520"/>
                  </a:cubicBezTo>
                  <a:cubicBezTo>
                    <a:pt x="136374" y="132570"/>
                    <a:pt x="108434" y="154160"/>
                    <a:pt x="88114" y="157970"/>
                  </a:cubicBezTo>
                  <a:cubicBezTo>
                    <a:pt x="66524" y="160510"/>
                    <a:pt x="34774" y="150350"/>
                    <a:pt x="19534" y="135110"/>
                  </a:cubicBezTo>
                  <a:cubicBezTo>
                    <a:pt x="5564" y="119870"/>
                    <a:pt x="-2056" y="85580"/>
                    <a:pt x="484" y="65260"/>
                  </a:cubicBezTo>
                  <a:cubicBezTo>
                    <a:pt x="3024" y="48750"/>
                    <a:pt x="14454" y="33510"/>
                    <a:pt x="25884" y="23350"/>
                  </a:cubicBezTo>
                  <a:cubicBezTo>
                    <a:pt x="36044" y="13190"/>
                    <a:pt x="50014" y="5570"/>
                    <a:pt x="63984" y="3030"/>
                  </a:cubicBezTo>
                  <a:cubicBezTo>
                    <a:pt x="80494" y="-780"/>
                    <a:pt x="103354" y="-2050"/>
                    <a:pt x="118594" y="5570"/>
                  </a:cubicBezTo>
                  <a:cubicBezTo>
                    <a:pt x="135104" y="11920"/>
                    <a:pt x="151614" y="28430"/>
                    <a:pt x="159234" y="43670"/>
                  </a:cubicBezTo>
                  <a:cubicBezTo>
                    <a:pt x="165584" y="58910"/>
                    <a:pt x="168124" y="81770"/>
                    <a:pt x="163044" y="99550"/>
                  </a:cubicBezTo>
                  <a:cubicBezTo>
                    <a:pt x="157964" y="116060"/>
                    <a:pt x="128754" y="142730"/>
                    <a:pt x="128754" y="14273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3842385" y="9042082"/>
            <a:ext cx="204788" cy="191452"/>
            <a:chOff x="0" y="0"/>
            <a:chExt cx="273050" cy="255270"/>
          </a:xfrm>
        </p:grpSpPr>
        <p:sp>
          <p:nvSpPr>
            <p:cNvPr id="93" name="Freeform 93"/>
            <p:cNvSpPr/>
            <p:nvPr/>
          </p:nvSpPr>
          <p:spPr>
            <a:xfrm>
              <a:off x="50153" y="50679"/>
              <a:ext cx="170915" cy="153791"/>
            </a:xfrm>
            <a:custGeom>
              <a:avLst/>
              <a:gdLst/>
              <a:ahLst/>
              <a:cxnLst/>
              <a:rect l="l" t="t" r="r" b="b"/>
              <a:pathLst>
                <a:path w="170915" h="153791">
                  <a:moveTo>
                    <a:pt x="94627" y="153791"/>
                  </a:moveTo>
                  <a:cubicBezTo>
                    <a:pt x="38747" y="144901"/>
                    <a:pt x="20967" y="134741"/>
                    <a:pt x="13347" y="120771"/>
                  </a:cubicBezTo>
                  <a:cubicBezTo>
                    <a:pt x="3187" y="102991"/>
                    <a:pt x="-1893" y="68701"/>
                    <a:pt x="5727" y="49651"/>
                  </a:cubicBezTo>
                  <a:cubicBezTo>
                    <a:pt x="13347" y="29331"/>
                    <a:pt x="40017" y="6471"/>
                    <a:pt x="60337" y="2661"/>
                  </a:cubicBezTo>
                  <a:cubicBezTo>
                    <a:pt x="80657" y="-2419"/>
                    <a:pt x="114947" y="7741"/>
                    <a:pt x="130187" y="21711"/>
                  </a:cubicBezTo>
                  <a:cubicBezTo>
                    <a:pt x="145427" y="36951"/>
                    <a:pt x="155587" y="68701"/>
                    <a:pt x="153047" y="90291"/>
                  </a:cubicBezTo>
                  <a:cubicBezTo>
                    <a:pt x="149237" y="110611"/>
                    <a:pt x="128917" y="138551"/>
                    <a:pt x="108597" y="147441"/>
                  </a:cubicBezTo>
                  <a:cubicBezTo>
                    <a:pt x="89547" y="156331"/>
                    <a:pt x="55257" y="153791"/>
                    <a:pt x="37477" y="143631"/>
                  </a:cubicBezTo>
                  <a:cubicBezTo>
                    <a:pt x="18427" y="132201"/>
                    <a:pt x="3187" y="101721"/>
                    <a:pt x="647" y="81401"/>
                  </a:cubicBezTo>
                  <a:cubicBezTo>
                    <a:pt x="-1893" y="64891"/>
                    <a:pt x="3187" y="47111"/>
                    <a:pt x="13347" y="34411"/>
                  </a:cubicBezTo>
                  <a:cubicBezTo>
                    <a:pt x="26047" y="19171"/>
                    <a:pt x="55257" y="2661"/>
                    <a:pt x="76847" y="121"/>
                  </a:cubicBezTo>
                  <a:cubicBezTo>
                    <a:pt x="98437" y="-1149"/>
                    <a:pt x="128917" y="7741"/>
                    <a:pt x="145427" y="20441"/>
                  </a:cubicBezTo>
                  <a:cubicBezTo>
                    <a:pt x="159397" y="31871"/>
                    <a:pt x="169557" y="50921"/>
                    <a:pt x="170827" y="68701"/>
                  </a:cubicBezTo>
                  <a:cubicBezTo>
                    <a:pt x="172097" y="89021"/>
                    <a:pt x="159397" y="120771"/>
                    <a:pt x="145427" y="134741"/>
                  </a:cubicBezTo>
                  <a:cubicBezTo>
                    <a:pt x="132727" y="147441"/>
                    <a:pt x="94627" y="153791"/>
                    <a:pt x="94627" y="15379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3754755" y="9045893"/>
            <a:ext cx="223838" cy="191452"/>
            <a:chOff x="0" y="0"/>
            <a:chExt cx="298450" cy="255270"/>
          </a:xfrm>
        </p:grpSpPr>
        <p:sp>
          <p:nvSpPr>
            <p:cNvPr id="95" name="Freeform 95"/>
            <p:cNvSpPr/>
            <p:nvPr/>
          </p:nvSpPr>
          <p:spPr>
            <a:xfrm>
              <a:off x="48498" y="46919"/>
              <a:ext cx="203955" cy="158290"/>
            </a:xfrm>
            <a:custGeom>
              <a:avLst/>
              <a:gdLst/>
              <a:ahLst/>
              <a:cxnLst/>
              <a:rect l="l" t="t" r="r" b="b"/>
              <a:pathLst>
                <a:path w="203955" h="158290">
                  <a:moveTo>
                    <a:pt x="133112" y="155011"/>
                  </a:moveTo>
                  <a:cubicBezTo>
                    <a:pt x="34052" y="147391"/>
                    <a:pt x="9922" y="125801"/>
                    <a:pt x="2302" y="105481"/>
                  </a:cubicBezTo>
                  <a:cubicBezTo>
                    <a:pt x="-4048" y="85161"/>
                    <a:pt x="3572" y="50871"/>
                    <a:pt x="15002" y="34361"/>
                  </a:cubicBezTo>
                  <a:cubicBezTo>
                    <a:pt x="23892" y="20391"/>
                    <a:pt x="40402" y="11501"/>
                    <a:pt x="55642" y="6421"/>
                  </a:cubicBezTo>
                  <a:cubicBezTo>
                    <a:pt x="70882" y="2611"/>
                    <a:pt x="89932" y="2611"/>
                    <a:pt x="105172" y="10231"/>
                  </a:cubicBezTo>
                  <a:cubicBezTo>
                    <a:pt x="122952" y="19121"/>
                    <a:pt x="147082" y="44521"/>
                    <a:pt x="150892" y="64841"/>
                  </a:cubicBezTo>
                  <a:cubicBezTo>
                    <a:pt x="155972" y="86431"/>
                    <a:pt x="145812" y="119451"/>
                    <a:pt x="131842" y="134691"/>
                  </a:cubicBezTo>
                  <a:cubicBezTo>
                    <a:pt x="116602" y="149931"/>
                    <a:pt x="83582" y="161361"/>
                    <a:pt x="63262" y="157551"/>
                  </a:cubicBezTo>
                  <a:cubicBezTo>
                    <a:pt x="41672" y="153741"/>
                    <a:pt x="15002" y="132151"/>
                    <a:pt x="6112" y="113101"/>
                  </a:cubicBezTo>
                  <a:cubicBezTo>
                    <a:pt x="-2778" y="94051"/>
                    <a:pt x="-238" y="59761"/>
                    <a:pt x="9922" y="40711"/>
                  </a:cubicBezTo>
                  <a:cubicBezTo>
                    <a:pt x="21352" y="22931"/>
                    <a:pt x="49292" y="10231"/>
                    <a:pt x="72152" y="3881"/>
                  </a:cubicBezTo>
                  <a:cubicBezTo>
                    <a:pt x="98822" y="-2469"/>
                    <a:pt x="139462" y="-1199"/>
                    <a:pt x="161052" y="8961"/>
                  </a:cubicBezTo>
                  <a:cubicBezTo>
                    <a:pt x="178832" y="17851"/>
                    <a:pt x="192802" y="31821"/>
                    <a:pt x="199152" y="48331"/>
                  </a:cubicBezTo>
                  <a:cubicBezTo>
                    <a:pt x="206772" y="67381"/>
                    <a:pt x="205502" y="101671"/>
                    <a:pt x="194072" y="119451"/>
                  </a:cubicBezTo>
                  <a:cubicBezTo>
                    <a:pt x="182642" y="137231"/>
                    <a:pt x="133112" y="155011"/>
                    <a:pt x="133112" y="15501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3710940" y="9043988"/>
            <a:ext cx="189548" cy="189548"/>
            <a:chOff x="0" y="0"/>
            <a:chExt cx="252730" cy="252730"/>
          </a:xfrm>
        </p:grpSpPr>
        <p:sp>
          <p:nvSpPr>
            <p:cNvPr id="97" name="Freeform 97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3669983" y="9023032"/>
            <a:ext cx="193358" cy="194310"/>
            <a:chOff x="0" y="0"/>
            <a:chExt cx="257810" cy="259080"/>
          </a:xfrm>
        </p:grpSpPr>
        <p:sp>
          <p:nvSpPr>
            <p:cNvPr id="99" name="Freeform 99"/>
            <p:cNvSpPr/>
            <p:nvPr/>
          </p:nvSpPr>
          <p:spPr>
            <a:xfrm>
              <a:off x="50727" y="50408"/>
              <a:ext cx="156391" cy="156667"/>
            </a:xfrm>
            <a:custGeom>
              <a:avLst/>
              <a:gdLst/>
              <a:ahLst/>
              <a:cxnLst/>
              <a:rect l="l" t="t" r="r" b="b"/>
              <a:pathLst>
                <a:path w="156391" h="156667">
                  <a:moveTo>
                    <a:pt x="20393" y="129932"/>
                  </a:moveTo>
                  <a:cubicBezTo>
                    <a:pt x="3883" y="39762"/>
                    <a:pt x="25473" y="13092"/>
                    <a:pt x="44523" y="5472"/>
                  </a:cubicBezTo>
                  <a:cubicBezTo>
                    <a:pt x="63573" y="-3418"/>
                    <a:pt x="97863" y="-878"/>
                    <a:pt x="115643" y="10552"/>
                  </a:cubicBezTo>
                  <a:cubicBezTo>
                    <a:pt x="133423" y="21982"/>
                    <a:pt x="151203" y="52462"/>
                    <a:pt x="151203" y="72782"/>
                  </a:cubicBezTo>
                  <a:cubicBezTo>
                    <a:pt x="152473" y="94372"/>
                    <a:pt x="137233" y="124852"/>
                    <a:pt x="119453" y="137552"/>
                  </a:cubicBezTo>
                  <a:cubicBezTo>
                    <a:pt x="102943" y="150252"/>
                    <a:pt x="68653" y="154062"/>
                    <a:pt x="48333" y="147712"/>
                  </a:cubicBezTo>
                  <a:cubicBezTo>
                    <a:pt x="29283" y="140092"/>
                    <a:pt x="6423" y="114692"/>
                    <a:pt x="1343" y="94372"/>
                  </a:cubicBezTo>
                  <a:cubicBezTo>
                    <a:pt x="-3737" y="72782"/>
                    <a:pt x="6423" y="39762"/>
                    <a:pt x="17853" y="24522"/>
                  </a:cubicBezTo>
                  <a:cubicBezTo>
                    <a:pt x="28013" y="10552"/>
                    <a:pt x="44523" y="1662"/>
                    <a:pt x="61033" y="392"/>
                  </a:cubicBezTo>
                  <a:cubicBezTo>
                    <a:pt x="80083" y="-2148"/>
                    <a:pt x="113103" y="8012"/>
                    <a:pt x="129613" y="20712"/>
                  </a:cubicBezTo>
                  <a:cubicBezTo>
                    <a:pt x="143583" y="32142"/>
                    <a:pt x="155013" y="51192"/>
                    <a:pt x="156283" y="68972"/>
                  </a:cubicBezTo>
                  <a:cubicBezTo>
                    <a:pt x="157553" y="89292"/>
                    <a:pt x="147393" y="121042"/>
                    <a:pt x="133423" y="136282"/>
                  </a:cubicBezTo>
                  <a:cubicBezTo>
                    <a:pt x="120723" y="148982"/>
                    <a:pt x="99133" y="156602"/>
                    <a:pt x="82623" y="156602"/>
                  </a:cubicBezTo>
                  <a:cubicBezTo>
                    <a:pt x="66113" y="157872"/>
                    <a:pt x="30553" y="140092"/>
                    <a:pt x="30553" y="140092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3632835" y="9009698"/>
            <a:ext cx="189548" cy="189548"/>
            <a:chOff x="0" y="0"/>
            <a:chExt cx="252730" cy="252730"/>
          </a:xfrm>
        </p:grpSpPr>
        <p:sp>
          <p:nvSpPr>
            <p:cNvPr id="101" name="Freeform 101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3665220" y="9018270"/>
            <a:ext cx="204788" cy="192405"/>
            <a:chOff x="0" y="0"/>
            <a:chExt cx="273050" cy="256540"/>
          </a:xfrm>
        </p:grpSpPr>
        <p:sp>
          <p:nvSpPr>
            <p:cNvPr id="103" name="Freeform 103"/>
            <p:cNvSpPr/>
            <p:nvPr/>
          </p:nvSpPr>
          <p:spPr>
            <a:xfrm>
              <a:off x="50662" y="50800"/>
              <a:ext cx="170318" cy="155240"/>
            </a:xfrm>
            <a:custGeom>
              <a:avLst/>
              <a:gdLst/>
              <a:ahLst/>
              <a:cxnLst/>
              <a:rect l="l" t="t" r="r" b="b"/>
              <a:pathLst>
                <a:path w="170318" h="155240">
                  <a:moveTo>
                    <a:pt x="87768" y="0"/>
                  </a:moveTo>
                  <a:cubicBezTo>
                    <a:pt x="142378" y="17780"/>
                    <a:pt x="157618" y="29210"/>
                    <a:pt x="162698" y="44450"/>
                  </a:cubicBezTo>
                  <a:cubicBezTo>
                    <a:pt x="170318" y="63500"/>
                    <a:pt x="171588" y="99060"/>
                    <a:pt x="161428" y="116840"/>
                  </a:cubicBezTo>
                  <a:cubicBezTo>
                    <a:pt x="149998" y="135890"/>
                    <a:pt x="120788" y="153670"/>
                    <a:pt x="100468" y="154940"/>
                  </a:cubicBezTo>
                  <a:cubicBezTo>
                    <a:pt x="78878" y="157480"/>
                    <a:pt x="47128" y="143510"/>
                    <a:pt x="34428" y="127000"/>
                  </a:cubicBezTo>
                  <a:cubicBezTo>
                    <a:pt x="20458" y="110490"/>
                    <a:pt x="14108" y="76200"/>
                    <a:pt x="20458" y="55880"/>
                  </a:cubicBezTo>
                  <a:cubicBezTo>
                    <a:pt x="26808" y="35560"/>
                    <a:pt x="52208" y="11430"/>
                    <a:pt x="72528" y="5080"/>
                  </a:cubicBezTo>
                  <a:cubicBezTo>
                    <a:pt x="92848" y="-1270"/>
                    <a:pt x="125868" y="6350"/>
                    <a:pt x="142378" y="19050"/>
                  </a:cubicBezTo>
                  <a:cubicBezTo>
                    <a:pt x="158888" y="33020"/>
                    <a:pt x="170318" y="66040"/>
                    <a:pt x="170318" y="85090"/>
                  </a:cubicBezTo>
                  <a:cubicBezTo>
                    <a:pt x="170318" y="101600"/>
                    <a:pt x="162698" y="119380"/>
                    <a:pt x="151268" y="130810"/>
                  </a:cubicBezTo>
                  <a:cubicBezTo>
                    <a:pt x="136028" y="143510"/>
                    <a:pt x="105548" y="156210"/>
                    <a:pt x="82688" y="154940"/>
                  </a:cubicBezTo>
                  <a:cubicBezTo>
                    <a:pt x="61098" y="153670"/>
                    <a:pt x="31888" y="140970"/>
                    <a:pt x="17918" y="125730"/>
                  </a:cubicBezTo>
                  <a:cubicBezTo>
                    <a:pt x="6488" y="113030"/>
                    <a:pt x="-1132" y="92710"/>
                    <a:pt x="138" y="74930"/>
                  </a:cubicBezTo>
                  <a:cubicBezTo>
                    <a:pt x="1408" y="54610"/>
                    <a:pt x="17918" y="24130"/>
                    <a:pt x="34428" y="12700"/>
                  </a:cubicBezTo>
                  <a:cubicBezTo>
                    <a:pt x="48398" y="1270"/>
                    <a:pt x="87768" y="0"/>
                    <a:pt x="87768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3690938" y="9020175"/>
            <a:ext cx="197167" cy="191452"/>
            <a:chOff x="0" y="0"/>
            <a:chExt cx="262890" cy="255270"/>
          </a:xfrm>
        </p:grpSpPr>
        <p:sp>
          <p:nvSpPr>
            <p:cNvPr id="105" name="Freeform 105"/>
            <p:cNvSpPr/>
            <p:nvPr/>
          </p:nvSpPr>
          <p:spPr>
            <a:xfrm>
              <a:off x="50800" y="50800"/>
              <a:ext cx="161937" cy="152488"/>
            </a:xfrm>
            <a:custGeom>
              <a:avLst/>
              <a:gdLst/>
              <a:ahLst/>
              <a:cxnLst/>
              <a:rect l="l" t="t" r="r" b="b"/>
              <a:pathLst>
                <a:path w="161937" h="152488">
                  <a:moveTo>
                    <a:pt x="85090" y="0"/>
                  </a:moveTo>
                  <a:cubicBezTo>
                    <a:pt x="160020" y="50800"/>
                    <a:pt x="163830" y="85090"/>
                    <a:pt x="156210" y="104140"/>
                  </a:cubicBezTo>
                  <a:cubicBezTo>
                    <a:pt x="148590" y="124460"/>
                    <a:pt x="121920" y="146050"/>
                    <a:pt x="101600" y="151130"/>
                  </a:cubicBezTo>
                  <a:cubicBezTo>
                    <a:pt x="81280" y="154940"/>
                    <a:pt x="48260" y="146050"/>
                    <a:pt x="33020" y="132080"/>
                  </a:cubicBezTo>
                  <a:cubicBezTo>
                    <a:pt x="16510" y="116840"/>
                    <a:pt x="6350" y="85090"/>
                    <a:pt x="10160" y="63500"/>
                  </a:cubicBezTo>
                  <a:cubicBezTo>
                    <a:pt x="12700" y="43180"/>
                    <a:pt x="34290" y="15240"/>
                    <a:pt x="53340" y="6350"/>
                  </a:cubicBezTo>
                  <a:cubicBezTo>
                    <a:pt x="72390" y="-2540"/>
                    <a:pt x="106680" y="0"/>
                    <a:pt x="124460" y="10160"/>
                  </a:cubicBezTo>
                  <a:cubicBezTo>
                    <a:pt x="142240" y="21590"/>
                    <a:pt x="158750" y="52070"/>
                    <a:pt x="161290" y="72390"/>
                  </a:cubicBezTo>
                  <a:cubicBezTo>
                    <a:pt x="163830" y="88900"/>
                    <a:pt x="158750" y="106680"/>
                    <a:pt x="148590" y="119380"/>
                  </a:cubicBezTo>
                  <a:cubicBezTo>
                    <a:pt x="135890" y="134620"/>
                    <a:pt x="106680" y="151130"/>
                    <a:pt x="85090" y="152400"/>
                  </a:cubicBezTo>
                  <a:cubicBezTo>
                    <a:pt x="63500" y="153670"/>
                    <a:pt x="33020" y="140970"/>
                    <a:pt x="19050" y="125730"/>
                  </a:cubicBezTo>
                  <a:cubicBezTo>
                    <a:pt x="6350" y="113030"/>
                    <a:pt x="0" y="91440"/>
                    <a:pt x="0" y="74930"/>
                  </a:cubicBezTo>
                  <a:cubicBezTo>
                    <a:pt x="1270" y="57150"/>
                    <a:pt x="8890" y="36830"/>
                    <a:pt x="21590" y="24130"/>
                  </a:cubicBezTo>
                  <a:cubicBezTo>
                    <a:pt x="33020" y="11430"/>
                    <a:pt x="69850" y="0"/>
                    <a:pt x="6985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3709988" y="9020175"/>
            <a:ext cx="197167" cy="191452"/>
            <a:chOff x="0" y="0"/>
            <a:chExt cx="262890" cy="255270"/>
          </a:xfrm>
        </p:grpSpPr>
        <p:sp>
          <p:nvSpPr>
            <p:cNvPr id="107" name="Freeform 107"/>
            <p:cNvSpPr/>
            <p:nvPr/>
          </p:nvSpPr>
          <p:spPr>
            <a:xfrm>
              <a:off x="50800" y="50800"/>
              <a:ext cx="161937" cy="152488"/>
            </a:xfrm>
            <a:custGeom>
              <a:avLst/>
              <a:gdLst/>
              <a:ahLst/>
              <a:cxnLst/>
              <a:rect l="l" t="t" r="r" b="b"/>
              <a:pathLst>
                <a:path w="161937" h="152488">
                  <a:moveTo>
                    <a:pt x="85090" y="0"/>
                  </a:moveTo>
                  <a:cubicBezTo>
                    <a:pt x="160020" y="50800"/>
                    <a:pt x="163830" y="85090"/>
                    <a:pt x="156210" y="104140"/>
                  </a:cubicBezTo>
                  <a:cubicBezTo>
                    <a:pt x="148590" y="124460"/>
                    <a:pt x="121920" y="146050"/>
                    <a:pt x="101600" y="151130"/>
                  </a:cubicBezTo>
                  <a:cubicBezTo>
                    <a:pt x="81280" y="154940"/>
                    <a:pt x="48260" y="146050"/>
                    <a:pt x="33020" y="132080"/>
                  </a:cubicBezTo>
                  <a:cubicBezTo>
                    <a:pt x="16510" y="116840"/>
                    <a:pt x="6350" y="85090"/>
                    <a:pt x="10160" y="63500"/>
                  </a:cubicBezTo>
                  <a:cubicBezTo>
                    <a:pt x="12700" y="43180"/>
                    <a:pt x="34290" y="15240"/>
                    <a:pt x="53340" y="6350"/>
                  </a:cubicBezTo>
                  <a:cubicBezTo>
                    <a:pt x="72390" y="-2540"/>
                    <a:pt x="106680" y="0"/>
                    <a:pt x="124460" y="10160"/>
                  </a:cubicBezTo>
                  <a:cubicBezTo>
                    <a:pt x="142240" y="21590"/>
                    <a:pt x="158750" y="52070"/>
                    <a:pt x="161290" y="72390"/>
                  </a:cubicBezTo>
                  <a:cubicBezTo>
                    <a:pt x="163830" y="88900"/>
                    <a:pt x="158750" y="106680"/>
                    <a:pt x="148590" y="119380"/>
                  </a:cubicBezTo>
                  <a:cubicBezTo>
                    <a:pt x="135890" y="134620"/>
                    <a:pt x="106680" y="151130"/>
                    <a:pt x="85090" y="152400"/>
                  </a:cubicBezTo>
                  <a:cubicBezTo>
                    <a:pt x="63500" y="153670"/>
                    <a:pt x="33020" y="140970"/>
                    <a:pt x="19050" y="125730"/>
                  </a:cubicBezTo>
                  <a:cubicBezTo>
                    <a:pt x="6350" y="113030"/>
                    <a:pt x="0" y="91440"/>
                    <a:pt x="0" y="74930"/>
                  </a:cubicBezTo>
                  <a:cubicBezTo>
                    <a:pt x="1270" y="57150"/>
                    <a:pt x="8890" y="36830"/>
                    <a:pt x="21590" y="24130"/>
                  </a:cubicBezTo>
                  <a:cubicBezTo>
                    <a:pt x="33020" y="11430"/>
                    <a:pt x="69850" y="0"/>
                    <a:pt x="6985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3741420" y="9020175"/>
            <a:ext cx="204788" cy="192405"/>
            <a:chOff x="0" y="0"/>
            <a:chExt cx="273050" cy="256540"/>
          </a:xfrm>
        </p:grpSpPr>
        <p:sp>
          <p:nvSpPr>
            <p:cNvPr id="109" name="Freeform 109"/>
            <p:cNvSpPr/>
            <p:nvPr/>
          </p:nvSpPr>
          <p:spPr>
            <a:xfrm>
              <a:off x="50800" y="50800"/>
              <a:ext cx="170180" cy="155240"/>
            </a:xfrm>
            <a:custGeom>
              <a:avLst/>
              <a:gdLst/>
              <a:ahLst/>
              <a:cxnLst/>
              <a:rect l="l" t="t" r="r" b="b"/>
              <a:pathLst>
                <a:path w="170180" h="155240">
                  <a:moveTo>
                    <a:pt x="87630" y="0"/>
                  </a:moveTo>
                  <a:cubicBezTo>
                    <a:pt x="142240" y="17780"/>
                    <a:pt x="157480" y="29210"/>
                    <a:pt x="162560" y="44450"/>
                  </a:cubicBezTo>
                  <a:cubicBezTo>
                    <a:pt x="170180" y="63500"/>
                    <a:pt x="171450" y="99060"/>
                    <a:pt x="161290" y="116840"/>
                  </a:cubicBezTo>
                  <a:cubicBezTo>
                    <a:pt x="149860" y="135890"/>
                    <a:pt x="120650" y="153670"/>
                    <a:pt x="100330" y="154940"/>
                  </a:cubicBezTo>
                  <a:cubicBezTo>
                    <a:pt x="78740" y="157480"/>
                    <a:pt x="46990" y="143510"/>
                    <a:pt x="34290" y="127000"/>
                  </a:cubicBezTo>
                  <a:cubicBezTo>
                    <a:pt x="20320" y="110490"/>
                    <a:pt x="13970" y="76200"/>
                    <a:pt x="20320" y="55880"/>
                  </a:cubicBezTo>
                  <a:cubicBezTo>
                    <a:pt x="26670" y="35560"/>
                    <a:pt x="52070" y="11430"/>
                    <a:pt x="72390" y="5080"/>
                  </a:cubicBezTo>
                  <a:cubicBezTo>
                    <a:pt x="92710" y="-1270"/>
                    <a:pt x="125730" y="6350"/>
                    <a:pt x="142240" y="19050"/>
                  </a:cubicBezTo>
                  <a:cubicBezTo>
                    <a:pt x="158750" y="33020"/>
                    <a:pt x="170180" y="66040"/>
                    <a:pt x="170180" y="85090"/>
                  </a:cubicBezTo>
                  <a:cubicBezTo>
                    <a:pt x="170180" y="101600"/>
                    <a:pt x="162560" y="119380"/>
                    <a:pt x="151130" y="130810"/>
                  </a:cubicBezTo>
                  <a:cubicBezTo>
                    <a:pt x="135890" y="143510"/>
                    <a:pt x="105410" y="156210"/>
                    <a:pt x="82550" y="154940"/>
                  </a:cubicBezTo>
                  <a:cubicBezTo>
                    <a:pt x="60960" y="153670"/>
                    <a:pt x="31750" y="140970"/>
                    <a:pt x="17780" y="125730"/>
                  </a:cubicBezTo>
                  <a:cubicBezTo>
                    <a:pt x="6350" y="113030"/>
                    <a:pt x="0" y="91440"/>
                    <a:pt x="0" y="74930"/>
                  </a:cubicBezTo>
                  <a:cubicBezTo>
                    <a:pt x="0" y="57150"/>
                    <a:pt x="7620" y="36830"/>
                    <a:pt x="20320" y="24130"/>
                  </a:cubicBezTo>
                  <a:cubicBezTo>
                    <a:pt x="34290" y="10160"/>
                    <a:pt x="87630" y="0"/>
                    <a:pt x="8763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3779520" y="9025890"/>
            <a:ext cx="204788" cy="191452"/>
            <a:chOff x="0" y="0"/>
            <a:chExt cx="273050" cy="255270"/>
          </a:xfrm>
        </p:grpSpPr>
        <p:sp>
          <p:nvSpPr>
            <p:cNvPr id="111" name="Freeform 111"/>
            <p:cNvSpPr/>
            <p:nvPr/>
          </p:nvSpPr>
          <p:spPr>
            <a:xfrm>
              <a:off x="50712" y="50800"/>
              <a:ext cx="170915" cy="153791"/>
            </a:xfrm>
            <a:custGeom>
              <a:avLst/>
              <a:gdLst/>
              <a:ahLst/>
              <a:cxnLst/>
              <a:rect l="l" t="t" r="r" b="b"/>
              <a:pathLst>
                <a:path w="170915" h="153791">
                  <a:moveTo>
                    <a:pt x="76288" y="0"/>
                  </a:moveTo>
                  <a:cubicBezTo>
                    <a:pt x="132168" y="8890"/>
                    <a:pt x="149948" y="19050"/>
                    <a:pt x="157568" y="33020"/>
                  </a:cubicBezTo>
                  <a:cubicBezTo>
                    <a:pt x="167728" y="50800"/>
                    <a:pt x="172808" y="85090"/>
                    <a:pt x="165188" y="104140"/>
                  </a:cubicBezTo>
                  <a:cubicBezTo>
                    <a:pt x="157568" y="124460"/>
                    <a:pt x="130898" y="147320"/>
                    <a:pt x="110578" y="151130"/>
                  </a:cubicBezTo>
                  <a:cubicBezTo>
                    <a:pt x="90258" y="156210"/>
                    <a:pt x="55968" y="146050"/>
                    <a:pt x="40728" y="132080"/>
                  </a:cubicBezTo>
                  <a:cubicBezTo>
                    <a:pt x="25488" y="116840"/>
                    <a:pt x="15328" y="85090"/>
                    <a:pt x="17868" y="63500"/>
                  </a:cubicBezTo>
                  <a:cubicBezTo>
                    <a:pt x="21678" y="43180"/>
                    <a:pt x="41998" y="15240"/>
                    <a:pt x="62318" y="6350"/>
                  </a:cubicBezTo>
                  <a:cubicBezTo>
                    <a:pt x="81368" y="-2540"/>
                    <a:pt x="115658" y="0"/>
                    <a:pt x="133438" y="10160"/>
                  </a:cubicBezTo>
                  <a:cubicBezTo>
                    <a:pt x="152488" y="21590"/>
                    <a:pt x="167728" y="52070"/>
                    <a:pt x="170268" y="72390"/>
                  </a:cubicBezTo>
                  <a:cubicBezTo>
                    <a:pt x="172808" y="88900"/>
                    <a:pt x="167728" y="106680"/>
                    <a:pt x="157568" y="119380"/>
                  </a:cubicBezTo>
                  <a:cubicBezTo>
                    <a:pt x="144868" y="134620"/>
                    <a:pt x="115658" y="151130"/>
                    <a:pt x="94068" y="153670"/>
                  </a:cubicBezTo>
                  <a:cubicBezTo>
                    <a:pt x="72478" y="154940"/>
                    <a:pt x="41998" y="146050"/>
                    <a:pt x="25488" y="133350"/>
                  </a:cubicBezTo>
                  <a:cubicBezTo>
                    <a:pt x="11518" y="121920"/>
                    <a:pt x="1358" y="102870"/>
                    <a:pt x="88" y="85090"/>
                  </a:cubicBezTo>
                  <a:cubicBezTo>
                    <a:pt x="-1182" y="64770"/>
                    <a:pt x="11518" y="33020"/>
                    <a:pt x="25488" y="19050"/>
                  </a:cubicBezTo>
                  <a:cubicBezTo>
                    <a:pt x="38188" y="6350"/>
                    <a:pt x="76288" y="0"/>
                    <a:pt x="76288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3819525" y="9028748"/>
            <a:ext cx="189548" cy="189548"/>
            <a:chOff x="0" y="0"/>
            <a:chExt cx="252730" cy="252730"/>
          </a:xfrm>
        </p:grpSpPr>
        <p:sp>
          <p:nvSpPr>
            <p:cNvPr id="113" name="Freeform 113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3655695" y="9011602"/>
            <a:ext cx="189548" cy="189548"/>
            <a:chOff x="0" y="0"/>
            <a:chExt cx="252730" cy="252730"/>
          </a:xfrm>
        </p:grpSpPr>
        <p:sp>
          <p:nvSpPr>
            <p:cNvPr id="115" name="Freeform 115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3642360" y="9070657"/>
            <a:ext cx="189548" cy="189548"/>
            <a:chOff x="0" y="0"/>
            <a:chExt cx="252730" cy="252730"/>
          </a:xfrm>
        </p:grpSpPr>
        <p:sp>
          <p:nvSpPr>
            <p:cNvPr id="117" name="Freeform 117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3638550" y="9093518"/>
            <a:ext cx="189548" cy="189548"/>
            <a:chOff x="0" y="0"/>
            <a:chExt cx="252730" cy="252730"/>
          </a:xfrm>
        </p:grpSpPr>
        <p:sp>
          <p:nvSpPr>
            <p:cNvPr id="119" name="Freeform 119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3710940" y="9116378"/>
            <a:ext cx="195262" cy="189548"/>
            <a:chOff x="0" y="0"/>
            <a:chExt cx="260350" cy="252730"/>
          </a:xfrm>
        </p:grpSpPr>
        <p:sp>
          <p:nvSpPr>
            <p:cNvPr id="121" name="Freeform 121"/>
            <p:cNvSpPr/>
            <p:nvPr/>
          </p:nvSpPr>
          <p:spPr>
            <a:xfrm>
              <a:off x="47201" y="49915"/>
              <a:ext cx="162605" cy="155614"/>
            </a:xfrm>
            <a:custGeom>
              <a:avLst/>
              <a:gdLst/>
              <a:ahLst/>
              <a:cxnLst/>
              <a:rect l="l" t="t" r="r" b="b"/>
              <a:pathLst>
                <a:path w="162605" h="155614">
                  <a:moveTo>
                    <a:pt x="60749" y="3425"/>
                  </a:moveTo>
                  <a:cubicBezTo>
                    <a:pt x="148379" y="27555"/>
                    <a:pt x="162349" y="59305"/>
                    <a:pt x="161079" y="79625"/>
                  </a:cubicBezTo>
                  <a:cubicBezTo>
                    <a:pt x="159809" y="101215"/>
                    <a:pt x="142029" y="130425"/>
                    <a:pt x="124249" y="141855"/>
                  </a:cubicBezTo>
                  <a:cubicBezTo>
                    <a:pt x="106469" y="152015"/>
                    <a:pt x="72179" y="154555"/>
                    <a:pt x="53129" y="145665"/>
                  </a:cubicBezTo>
                  <a:cubicBezTo>
                    <a:pt x="32809" y="136775"/>
                    <a:pt x="12489" y="108835"/>
                    <a:pt x="8679" y="88515"/>
                  </a:cubicBezTo>
                  <a:cubicBezTo>
                    <a:pt x="6139" y="66925"/>
                    <a:pt x="17569" y="33905"/>
                    <a:pt x="32809" y="19935"/>
                  </a:cubicBezTo>
                  <a:cubicBezTo>
                    <a:pt x="48049" y="5965"/>
                    <a:pt x="81069" y="-2925"/>
                    <a:pt x="101389" y="885"/>
                  </a:cubicBezTo>
                  <a:cubicBezTo>
                    <a:pt x="121709" y="5965"/>
                    <a:pt x="147109" y="30095"/>
                    <a:pt x="155999" y="47875"/>
                  </a:cubicBezTo>
                  <a:cubicBezTo>
                    <a:pt x="163619" y="61845"/>
                    <a:pt x="164889" y="80895"/>
                    <a:pt x="158539" y="96135"/>
                  </a:cubicBezTo>
                  <a:cubicBezTo>
                    <a:pt x="152189" y="115185"/>
                    <a:pt x="128059" y="139315"/>
                    <a:pt x="109009" y="148205"/>
                  </a:cubicBezTo>
                  <a:cubicBezTo>
                    <a:pt x="92499" y="155825"/>
                    <a:pt x="70909" y="158365"/>
                    <a:pt x="54399" y="152015"/>
                  </a:cubicBezTo>
                  <a:cubicBezTo>
                    <a:pt x="35349" y="144395"/>
                    <a:pt x="11219" y="120265"/>
                    <a:pt x="3599" y="101215"/>
                  </a:cubicBezTo>
                  <a:cubicBezTo>
                    <a:pt x="-2751" y="84705"/>
                    <a:pt x="-211" y="63115"/>
                    <a:pt x="7409" y="46605"/>
                  </a:cubicBezTo>
                  <a:cubicBezTo>
                    <a:pt x="13759" y="31365"/>
                    <a:pt x="45509" y="8505"/>
                    <a:pt x="45509" y="8505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3737610" y="9113520"/>
            <a:ext cx="210503" cy="192405"/>
            <a:chOff x="0" y="0"/>
            <a:chExt cx="280670" cy="256540"/>
          </a:xfrm>
        </p:grpSpPr>
        <p:sp>
          <p:nvSpPr>
            <p:cNvPr id="123" name="Freeform 123"/>
            <p:cNvSpPr/>
            <p:nvPr/>
          </p:nvSpPr>
          <p:spPr>
            <a:xfrm>
              <a:off x="50153" y="50476"/>
              <a:ext cx="179672" cy="154550"/>
            </a:xfrm>
            <a:custGeom>
              <a:avLst/>
              <a:gdLst/>
              <a:ahLst/>
              <a:cxnLst/>
              <a:rect l="l" t="t" r="r" b="b"/>
              <a:pathLst>
                <a:path w="179672" h="154550">
                  <a:moveTo>
                    <a:pt x="76847" y="324"/>
                  </a:moveTo>
                  <a:cubicBezTo>
                    <a:pt x="165747" y="24454"/>
                    <a:pt x="175907" y="39694"/>
                    <a:pt x="178447" y="56204"/>
                  </a:cubicBezTo>
                  <a:cubicBezTo>
                    <a:pt x="182257" y="75254"/>
                    <a:pt x="177177" y="110814"/>
                    <a:pt x="163207" y="126054"/>
                  </a:cubicBezTo>
                  <a:cubicBezTo>
                    <a:pt x="149237" y="142564"/>
                    <a:pt x="117487" y="155264"/>
                    <a:pt x="95897" y="152724"/>
                  </a:cubicBezTo>
                  <a:cubicBezTo>
                    <a:pt x="75577" y="151454"/>
                    <a:pt x="46367" y="131134"/>
                    <a:pt x="36207" y="112084"/>
                  </a:cubicBezTo>
                  <a:cubicBezTo>
                    <a:pt x="27317" y="94304"/>
                    <a:pt x="27317" y="58744"/>
                    <a:pt x="36207" y="40964"/>
                  </a:cubicBezTo>
                  <a:cubicBezTo>
                    <a:pt x="46367" y="21914"/>
                    <a:pt x="75577" y="1594"/>
                    <a:pt x="95897" y="324"/>
                  </a:cubicBezTo>
                  <a:cubicBezTo>
                    <a:pt x="117487" y="-2216"/>
                    <a:pt x="149237" y="10484"/>
                    <a:pt x="163207" y="26994"/>
                  </a:cubicBezTo>
                  <a:cubicBezTo>
                    <a:pt x="177177" y="42234"/>
                    <a:pt x="182257" y="77794"/>
                    <a:pt x="178447" y="96844"/>
                  </a:cubicBezTo>
                  <a:cubicBezTo>
                    <a:pt x="175907" y="113354"/>
                    <a:pt x="163207" y="128594"/>
                    <a:pt x="151777" y="137484"/>
                  </a:cubicBezTo>
                  <a:cubicBezTo>
                    <a:pt x="139077" y="147644"/>
                    <a:pt x="121297" y="152724"/>
                    <a:pt x="104787" y="153994"/>
                  </a:cubicBezTo>
                  <a:cubicBezTo>
                    <a:pt x="85737" y="155264"/>
                    <a:pt x="57797" y="155264"/>
                    <a:pt x="41287" y="143834"/>
                  </a:cubicBezTo>
                  <a:cubicBezTo>
                    <a:pt x="23507" y="133674"/>
                    <a:pt x="4457" y="105734"/>
                    <a:pt x="647" y="85414"/>
                  </a:cubicBezTo>
                  <a:cubicBezTo>
                    <a:pt x="-1893" y="68904"/>
                    <a:pt x="3187" y="47314"/>
                    <a:pt x="13347" y="33344"/>
                  </a:cubicBezTo>
                  <a:cubicBezTo>
                    <a:pt x="26047" y="16834"/>
                    <a:pt x="76847" y="324"/>
                    <a:pt x="76847" y="324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3781425" y="9118282"/>
            <a:ext cx="207645" cy="194310"/>
            <a:chOff x="0" y="0"/>
            <a:chExt cx="276860" cy="259080"/>
          </a:xfrm>
        </p:grpSpPr>
        <p:sp>
          <p:nvSpPr>
            <p:cNvPr id="125" name="Freeform 125"/>
            <p:cNvSpPr/>
            <p:nvPr/>
          </p:nvSpPr>
          <p:spPr>
            <a:xfrm>
              <a:off x="50500" y="50737"/>
              <a:ext cx="175680" cy="157543"/>
            </a:xfrm>
            <a:custGeom>
              <a:avLst/>
              <a:gdLst/>
              <a:ahLst/>
              <a:cxnLst/>
              <a:rect l="l" t="t" r="r" b="b"/>
              <a:pathLst>
                <a:path w="175680" h="157543">
                  <a:moveTo>
                    <a:pt x="93010" y="63"/>
                  </a:moveTo>
                  <a:cubicBezTo>
                    <a:pt x="152700" y="22923"/>
                    <a:pt x="166670" y="35623"/>
                    <a:pt x="170480" y="52133"/>
                  </a:cubicBezTo>
                  <a:cubicBezTo>
                    <a:pt x="176830" y="71183"/>
                    <a:pt x="175560" y="105473"/>
                    <a:pt x="162860" y="123253"/>
                  </a:cubicBezTo>
                  <a:cubicBezTo>
                    <a:pt x="151430" y="141033"/>
                    <a:pt x="120950" y="157543"/>
                    <a:pt x="99360" y="157543"/>
                  </a:cubicBezTo>
                  <a:cubicBezTo>
                    <a:pt x="77770" y="157543"/>
                    <a:pt x="47290" y="141033"/>
                    <a:pt x="35860" y="123253"/>
                  </a:cubicBezTo>
                  <a:cubicBezTo>
                    <a:pt x="23160" y="105473"/>
                    <a:pt x="19350" y="71183"/>
                    <a:pt x="28240" y="50863"/>
                  </a:cubicBezTo>
                  <a:cubicBezTo>
                    <a:pt x="35860" y="31813"/>
                    <a:pt x="62530" y="8953"/>
                    <a:pt x="82850" y="5143"/>
                  </a:cubicBezTo>
                  <a:cubicBezTo>
                    <a:pt x="103170" y="63"/>
                    <a:pt x="137460" y="10223"/>
                    <a:pt x="152700" y="24193"/>
                  </a:cubicBezTo>
                  <a:cubicBezTo>
                    <a:pt x="167940" y="39433"/>
                    <a:pt x="176830" y="72453"/>
                    <a:pt x="175560" y="92773"/>
                  </a:cubicBezTo>
                  <a:cubicBezTo>
                    <a:pt x="174290" y="109283"/>
                    <a:pt x="165400" y="125793"/>
                    <a:pt x="152700" y="135953"/>
                  </a:cubicBezTo>
                  <a:cubicBezTo>
                    <a:pt x="136190" y="148653"/>
                    <a:pt x="104440" y="156273"/>
                    <a:pt x="82850" y="155003"/>
                  </a:cubicBezTo>
                  <a:cubicBezTo>
                    <a:pt x="62530" y="153733"/>
                    <a:pt x="40940" y="147383"/>
                    <a:pt x="26970" y="133413"/>
                  </a:cubicBezTo>
                  <a:cubicBezTo>
                    <a:pt x="11730" y="118173"/>
                    <a:pt x="-2240" y="88963"/>
                    <a:pt x="300" y="67373"/>
                  </a:cubicBezTo>
                  <a:cubicBezTo>
                    <a:pt x="2840" y="47053"/>
                    <a:pt x="21890" y="19113"/>
                    <a:pt x="39670" y="7683"/>
                  </a:cubicBezTo>
                  <a:cubicBezTo>
                    <a:pt x="53640" y="-1207"/>
                    <a:pt x="93010" y="63"/>
                    <a:pt x="93010" y="63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3800475" y="9121140"/>
            <a:ext cx="216217" cy="192405"/>
            <a:chOff x="0" y="0"/>
            <a:chExt cx="288290" cy="256540"/>
          </a:xfrm>
        </p:grpSpPr>
        <p:sp>
          <p:nvSpPr>
            <p:cNvPr id="127" name="Freeform 127"/>
            <p:cNvSpPr/>
            <p:nvPr/>
          </p:nvSpPr>
          <p:spPr>
            <a:xfrm>
              <a:off x="50499" y="50476"/>
              <a:ext cx="188570" cy="154550"/>
            </a:xfrm>
            <a:custGeom>
              <a:avLst/>
              <a:gdLst/>
              <a:ahLst/>
              <a:cxnLst/>
              <a:rect l="l" t="t" r="r" b="b"/>
              <a:pathLst>
                <a:path w="188570" h="154550">
                  <a:moveTo>
                    <a:pt x="76501" y="324"/>
                  </a:moveTo>
                  <a:cubicBezTo>
                    <a:pt x="156511" y="13024"/>
                    <a:pt x="180641" y="35884"/>
                    <a:pt x="186991" y="56204"/>
                  </a:cubicBezTo>
                  <a:cubicBezTo>
                    <a:pt x="192071" y="76524"/>
                    <a:pt x="184451" y="110814"/>
                    <a:pt x="170481" y="126054"/>
                  </a:cubicBezTo>
                  <a:cubicBezTo>
                    <a:pt x="156511" y="142564"/>
                    <a:pt x="124761" y="155264"/>
                    <a:pt x="103171" y="152724"/>
                  </a:cubicBezTo>
                  <a:cubicBezTo>
                    <a:pt x="82851" y="151454"/>
                    <a:pt x="53641" y="131134"/>
                    <a:pt x="43481" y="112084"/>
                  </a:cubicBezTo>
                  <a:cubicBezTo>
                    <a:pt x="33321" y="94304"/>
                    <a:pt x="33321" y="58744"/>
                    <a:pt x="43481" y="40964"/>
                  </a:cubicBezTo>
                  <a:cubicBezTo>
                    <a:pt x="53641" y="21914"/>
                    <a:pt x="82851" y="1594"/>
                    <a:pt x="103171" y="324"/>
                  </a:cubicBezTo>
                  <a:cubicBezTo>
                    <a:pt x="124761" y="-2216"/>
                    <a:pt x="156511" y="10484"/>
                    <a:pt x="170481" y="26994"/>
                  </a:cubicBezTo>
                  <a:cubicBezTo>
                    <a:pt x="184451" y="42234"/>
                    <a:pt x="190801" y="77794"/>
                    <a:pt x="186991" y="96844"/>
                  </a:cubicBezTo>
                  <a:cubicBezTo>
                    <a:pt x="183181" y="113354"/>
                    <a:pt x="171751" y="128594"/>
                    <a:pt x="159051" y="137484"/>
                  </a:cubicBezTo>
                  <a:cubicBezTo>
                    <a:pt x="146351" y="147644"/>
                    <a:pt x="129841" y="151454"/>
                    <a:pt x="112061" y="153994"/>
                  </a:cubicBezTo>
                  <a:cubicBezTo>
                    <a:pt x="90471" y="155264"/>
                    <a:pt x="59991" y="155264"/>
                    <a:pt x="40941" y="143834"/>
                  </a:cubicBezTo>
                  <a:cubicBezTo>
                    <a:pt x="21891" y="132404"/>
                    <a:pt x="2841" y="107004"/>
                    <a:pt x="301" y="85414"/>
                  </a:cubicBezTo>
                  <a:cubicBezTo>
                    <a:pt x="-2239" y="65094"/>
                    <a:pt x="11731" y="33344"/>
                    <a:pt x="25701" y="19374"/>
                  </a:cubicBezTo>
                  <a:cubicBezTo>
                    <a:pt x="38401" y="6674"/>
                    <a:pt x="76501" y="324"/>
                    <a:pt x="76501" y="324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3886200" y="9121140"/>
            <a:ext cx="202883" cy="191452"/>
            <a:chOff x="0" y="0"/>
            <a:chExt cx="270510" cy="255270"/>
          </a:xfrm>
        </p:grpSpPr>
        <p:sp>
          <p:nvSpPr>
            <p:cNvPr id="129" name="Freeform 129"/>
            <p:cNvSpPr/>
            <p:nvPr/>
          </p:nvSpPr>
          <p:spPr>
            <a:xfrm>
              <a:off x="50712" y="50800"/>
              <a:ext cx="168375" cy="152834"/>
            </a:xfrm>
            <a:custGeom>
              <a:avLst/>
              <a:gdLst/>
              <a:ahLst/>
              <a:cxnLst/>
              <a:rect l="l" t="t" r="r" b="b"/>
              <a:pathLst>
                <a:path w="168375" h="152834">
                  <a:moveTo>
                    <a:pt x="76288" y="0"/>
                  </a:moveTo>
                  <a:cubicBezTo>
                    <a:pt x="129628" y="8890"/>
                    <a:pt x="147408" y="19050"/>
                    <a:pt x="155028" y="33020"/>
                  </a:cubicBezTo>
                  <a:cubicBezTo>
                    <a:pt x="165188" y="50800"/>
                    <a:pt x="170268" y="85090"/>
                    <a:pt x="162648" y="104140"/>
                  </a:cubicBezTo>
                  <a:cubicBezTo>
                    <a:pt x="155028" y="124460"/>
                    <a:pt x="128358" y="146050"/>
                    <a:pt x="108038" y="151130"/>
                  </a:cubicBezTo>
                  <a:cubicBezTo>
                    <a:pt x="87718" y="156210"/>
                    <a:pt x="54698" y="146050"/>
                    <a:pt x="38188" y="132080"/>
                  </a:cubicBezTo>
                  <a:cubicBezTo>
                    <a:pt x="22948" y="116840"/>
                    <a:pt x="12788" y="85090"/>
                    <a:pt x="15328" y="63500"/>
                  </a:cubicBezTo>
                  <a:cubicBezTo>
                    <a:pt x="19138" y="43180"/>
                    <a:pt x="39458" y="15240"/>
                    <a:pt x="59778" y="6350"/>
                  </a:cubicBezTo>
                  <a:cubicBezTo>
                    <a:pt x="78828" y="-2540"/>
                    <a:pt x="113118" y="0"/>
                    <a:pt x="130898" y="10160"/>
                  </a:cubicBezTo>
                  <a:cubicBezTo>
                    <a:pt x="148678" y="21590"/>
                    <a:pt x="165188" y="52070"/>
                    <a:pt x="167728" y="72390"/>
                  </a:cubicBezTo>
                  <a:cubicBezTo>
                    <a:pt x="170268" y="88900"/>
                    <a:pt x="165188" y="106680"/>
                    <a:pt x="155028" y="119380"/>
                  </a:cubicBezTo>
                  <a:cubicBezTo>
                    <a:pt x="142328" y="134620"/>
                    <a:pt x="113118" y="151130"/>
                    <a:pt x="91528" y="152400"/>
                  </a:cubicBezTo>
                  <a:cubicBezTo>
                    <a:pt x="69938" y="154940"/>
                    <a:pt x="40728" y="146050"/>
                    <a:pt x="25488" y="133350"/>
                  </a:cubicBezTo>
                  <a:cubicBezTo>
                    <a:pt x="11518" y="121920"/>
                    <a:pt x="1358" y="102870"/>
                    <a:pt x="88" y="85090"/>
                  </a:cubicBezTo>
                  <a:cubicBezTo>
                    <a:pt x="-1182" y="64770"/>
                    <a:pt x="11518" y="33020"/>
                    <a:pt x="25488" y="19050"/>
                  </a:cubicBezTo>
                  <a:cubicBezTo>
                    <a:pt x="38188" y="6350"/>
                    <a:pt x="76288" y="0"/>
                    <a:pt x="76288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3913822" y="9115425"/>
            <a:ext cx="233362" cy="197167"/>
            <a:chOff x="0" y="0"/>
            <a:chExt cx="311150" cy="262890"/>
          </a:xfrm>
        </p:grpSpPr>
        <p:sp>
          <p:nvSpPr>
            <p:cNvPr id="131" name="Freeform 131"/>
            <p:cNvSpPr/>
            <p:nvPr/>
          </p:nvSpPr>
          <p:spPr>
            <a:xfrm>
              <a:off x="45365" y="48211"/>
              <a:ext cx="216745" cy="165017"/>
            </a:xfrm>
            <a:custGeom>
              <a:avLst/>
              <a:gdLst/>
              <a:ahLst/>
              <a:cxnLst/>
              <a:rect l="l" t="t" r="r" b="b"/>
              <a:pathLst>
                <a:path w="216745" h="165017">
                  <a:moveTo>
                    <a:pt x="61315" y="10209"/>
                  </a:moveTo>
                  <a:cubicBezTo>
                    <a:pt x="180695" y="10209"/>
                    <a:pt x="194665" y="20369"/>
                    <a:pt x="203555" y="35609"/>
                  </a:cubicBezTo>
                  <a:cubicBezTo>
                    <a:pt x="212445" y="52119"/>
                    <a:pt x="218795" y="87679"/>
                    <a:pt x="211175" y="107999"/>
                  </a:cubicBezTo>
                  <a:cubicBezTo>
                    <a:pt x="203555" y="127049"/>
                    <a:pt x="176885" y="149909"/>
                    <a:pt x="155295" y="154989"/>
                  </a:cubicBezTo>
                  <a:cubicBezTo>
                    <a:pt x="134975" y="158799"/>
                    <a:pt x="100685" y="149909"/>
                    <a:pt x="85445" y="134669"/>
                  </a:cubicBezTo>
                  <a:cubicBezTo>
                    <a:pt x="70205" y="120699"/>
                    <a:pt x="58775" y="87679"/>
                    <a:pt x="62585" y="66089"/>
                  </a:cubicBezTo>
                  <a:cubicBezTo>
                    <a:pt x="65125" y="45769"/>
                    <a:pt x="87985" y="17829"/>
                    <a:pt x="105765" y="8939"/>
                  </a:cubicBezTo>
                  <a:cubicBezTo>
                    <a:pt x="121005" y="49"/>
                    <a:pt x="140055" y="-2491"/>
                    <a:pt x="155295" y="2589"/>
                  </a:cubicBezTo>
                  <a:cubicBezTo>
                    <a:pt x="174345" y="8939"/>
                    <a:pt x="202285" y="31799"/>
                    <a:pt x="211175" y="49579"/>
                  </a:cubicBezTo>
                  <a:cubicBezTo>
                    <a:pt x="218795" y="64819"/>
                    <a:pt x="217525" y="83869"/>
                    <a:pt x="213715" y="99109"/>
                  </a:cubicBezTo>
                  <a:cubicBezTo>
                    <a:pt x="209905" y="114349"/>
                    <a:pt x="201015" y="130859"/>
                    <a:pt x="185775" y="141019"/>
                  </a:cubicBezTo>
                  <a:cubicBezTo>
                    <a:pt x="161645" y="156259"/>
                    <a:pt x="101955" y="168959"/>
                    <a:pt x="71475" y="163879"/>
                  </a:cubicBezTo>
                  <a:cubicBezTo>
                    <a:pt x="46075" y="158799"/>
                    <a:pt x="20675" y="144829"/>
                    <a:pt x="9245" y="127049"/>
                  </a:cubicBezTo>
                  <a:cubicBezTo>
                    <a:pt x="-915" y="107999"/>
                    <a:pt x="-3455" y="74979"/>
                    <a:pt x="5435" y="54659"/>
                  </a:cubicBezTo>
                  <a:cubicBezTo>
                    <a:pt x="13055" y="35609"/>
                    <a:pt x="61315" y="10209"/>
                    <a:pt x="61315" y="10209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3956685" y="9115425"/>
            <a:ext cx="204788" cy="191452"/>
            <a:chOff x="0" y="0"/>
            <a:chExt cx="273050" cy="255270"/>
          </a:xfrm>
        </p:grpSpPr>
        <p:sp>
          <p:nvSpPr>
            <p:cNvPr id="133" name="Freeform 133"/>
            <p:cNvSpPr/>
            <p:nvPr/>
          </p:nvSpPr>
          <p:spPr>
            <a:xfrm>
              <a:off x="50712" y="50800"/>
              <a:ext cx="170915" cy="153791"/>
            </a:xfrm>
            <a:custGeom>
              <a:avLst/>
              <a:gdLst/>
              <a:ahLst/>
              <a:cxnLst/>
              <a:rect l="l" t="t" r="r" b="b"/>
              <a:pathLst>
                <a:path w="170915" h="153791">
                  <a:moveTo>
                    <a:pt x="76288" y="0"/>
                  </a:moveTo>
                  <a:cubicBezTo>
                    <a:pt x="132168" y="8890"/>
                    <a:pt x="149948" y="19050"/>
                    <a:pt x="157568" y="33020"/>
                  </a:cubicBezTo>
                  <a:cubicBezTo>
                    <a:pt x="167728" y="50800"/>
                    <a:pt x="172808" y="85090"/>
                    <a:pt x="165188" y="104140"/>
                  </a:cubicBezTo>
                  <a:cubicBezTo>
                    <a:pt x="157568" y="124460"/>
                    <a:pt x="130898" y="147320"/>
                    <a:pt x="110578" y="151130"/>
                  </a:cubicBezTo>
                  <a:cubicBezTo>
                    <a:pt x="90258" y="156210"/>
                    <a:pt x="55968" y="146050"/>
                    <a:pt x="40728" y="132080"/>
                  </a:cubicBezTo>
                  <a:cubicBezTo>
                    <a:pt x="25488" y="116840"/>
                    <a:pt x="15328" y="85090"/>
                    <a:pt x="17868" y="63500"/>
                  </a:cubicBezTo>
                  <a:cubicBezTo>
                    <a:pt x="21678" y="43180"/>
                    <a:pt x="41998" y="15240"/>
                    <a:pt x="62318" y="6350"/>
                  </a:cubicBezTo>
                  <a:cubicBezTo>
                    <a:pt x="81368" y="-2540"/>
                    <a:pt x="115658" y="0"/>
                    <a:pt x="133438" y="10160"/>
                  </a:cubicBezTo>
                  <a:cubicBezTo>
                    <a:pt x="152488" y="21590"/>
                    <a:pt x="167728" y="52070"/>
                    <a:pt x="170268" y="72390"/>
                  </a:cubicBezTo>
                  <a:cubicBezTo>
                    <a:pt x="172808" y="88900"/>
                    <a:pt x="167728" y="106680"/>
                    <a:pt x="157568" y="119380"/>
                  </a:cubicBezTo>
                  <a:cubicBezTo>
                    <a:pt x="144868" y="134620"/>
                    <a:pt x="115658" y="151130"/>
                    <a:pt x="94068" y="153670"/>
                  </a:cubicBezTo>
                  <a:cubicBezTo>
                    <a:pt x="72478" y="154940"/>
                    <a:pt x="41998" y="146050"/>
                    <a:pt x="25488" y="133350"/>
                  </a:cubicBezTo>
                  <a:cubicBezTo>
                    <a:pt x="11518" y="121920"/>
                    <a:pt x="1358" y="102870"/>
                    <a:pt x="88" y="85090"/>
                  </a:cubicBezTo>
                  <a:cubicBezTo>
                    <a:pt x="-1182" y="64770"/>
                    <a:pt x="11518" y="33020"/>
                    <a:pt x="25488" y="19050"/>
                  </a:cubicBezTo>
                  <a:cubicBezTo>
                    <a:pt x="38188" y="6350"/>
                    <a:pt x="76288" y="0"/>
                    <a:pt x="76288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4027170" y="9117330"/>
            <a:ext cx="202883" cy="191452"/>
            <a:chOff x="0" y="0"/>
            <a:chExt cx="270510" cy="255270"/>
          </a:xfrm>
        </p:grpSpPr>
        <p:sp>
          <p:nvSpPr>
            <p:cNvPr id="135" name="Freeform 135"/>
            <p:cNvSpPr/>
            <p:nvPr/>
          </p:nvSpPr>
          <p:spPr>
            <a:xfrm>
              <a:off x="50712" y="50800"/>
              <a:ext cx="168375" cy="152834"/>
            </a:xfrm>
            <a:custGeom>
              <a:avLst/>
              <a:gdLst/>
              <a:ahLst/>
              <a:cxnLst/>
              <a:rect l="l" t="t" r="r" b="b"/>
              <a:pathLst>
                <a:path w="168375" h="152834">
                  <a:moveTo>
                    <a:pt x="76288" y="0"/>
                  </a:moveTo>
                  <a:cubicBezTo>
                    <a:pt x="129628" y="8890"/>
                    <a:pt x="147408" y="19050"/>
                    <a:pt x="155028" y="33020"/>
                  </a:cubicBezTo>
                  <a:cubicBezTo>
                    <a:pt x="165188" y="50800"/>
                    <a:pt x="170268" y="85090"/>
                    <a:pt x="162648" y="104140"/>
                  </a:cubicBezTo>
                  <a:cubicBezTo>
                    <a:pt x="155028" y="124460"/>
                    <a:pt x="128358" y="146050"/>
                    <a:pt x="108038" y="151130"/>
                  </a:cubicBezTo>
                  <a:cubicBezTo>
                    <a:pt x="87718" y="156210"/>
                    <a:pt x="54698" y="146050"/>
                    <a:pt x="38188" y="132080"/>
                  </a:cubicBezTo>
                  <a:cubicBezTo>
                    <a:pt x="22948" y="116840"/>
                    <a:pt x="12788" y="85090"/>
                    <a:pt x="15328" y="63500"/>
                  </a:cubicBezTo>
                  <a:cubicBezTo>
                    <a:pt x="19138" y="43180"/>
                    <a:pt x="39458" y="15240"/>
                    <a:pt x="59778" y="6350"/>
                  </a:cubicBezTo>
                  <a:cubicBezTo>
                    <a:pt x="78828" y="-2540"/>
                    <a:pt x="113118" y="0"/>
                    <a:pt x="130898" y="10160"/>
                  </a:cubicBezTo>
                  <a:cubicBezTo>
                    <a:pt x="148678" y="21590"/>
                    <a:pt x="165188" y="52070"/>
                    <a:pt x="167728" y="72390"/>
                  </a:cubicBezTo>
                  <a:cubicBezTo>
                    <a:pt x="170268" y="88900"/>
                    <a:pt x="165188" y="106680"/>
                    <a:pt x="155028" y="119380"/>
                  </a:cubicBezTo>
                  <a:cubicBezTo>
                    <a:pt x="142328" y="134620"/>
                    <a:pt x="113118" y="151130"/>
                    <a:pt x="91528" y="152400"/>
                  </a:cubicBezTo>
                  <a:cubicBezTo>
                    <a:pt x="69938" y="154940"/>
                    <a:pt x="40728" y="146050"/>
                    <a:pt x="25488" y="133350"/>
                  </a:cubicBezTo>
                  <a:cubicBezTo>
                    <a:pt x="11518" y="121920"/>
                    <a:pt x="1358" y="102870"/>
                    <a:pt x="88" y="85090"/>
                  </a:cubicBezTo>
                  <a:cubicBezTo>
                    <a:pt x="-1182" y="64770"/>
                    <a:pt x="11518" y="33020"/>
                    <a:pt x="25488" y="19050"/>
                  </a:cubicBezTo>
                  <a:cubicBezTo>
                    <a:pt x="38188" y="6350"/>
                    <a:pt x="76288" y="0"/>
                    <a:pt x="76288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4097655" y="9095422"/>
            <a:ext cx="189548" cy="189548"/>
            <a:chOff x="0" y="0"/>
            <a:chExt cx="252730" cy="252730"/>
          </a:xfrm>
        </p:grpSpPr>
        <p:sp>
          <p:nvSpPr>
            <p:cNvPr id="137" name="Freeform 137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4122420" y="9108757"/>
            <a:ext cx="189548" cy="189548"/>
            <a:chOff x="0" y="0"/>
            <a:chExt cx="252730" cy="252730"/>
          </a:xfrm>
        </p:grpSpPr>
        <p:sp>
          <p:nvSpPr>
            <p:cNvPr id="139" name="Freeform 139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4057650" y="9115425"/>
            <a:ext cx="192405" cy="191452"/>
            <a:chOff x="0" y="0"/>
            <a:chExt cx="256540" cy="255270"/>
          </a:xfrm>
        </p:grpSpPr>
        <p:sp>
          <p:nvSpPr>
            <p:cNvPr id="141" name="Freeform 141"/>
            <p:cNvSpPr/>
            <p:nvPr/>
          </p:nvSpPr>
          <p:spPr>
            <a:xfrm>
              <a:off x="50800" y="50800"/>
              <a:ext cx="155587" cy="152559"/>
            </a:xfrm>
            <a:custGeom>
              <a:avLst/>
              <a:gdLst/>
              <a:ahLst/>
              <a:cxnLst/>
              <a:rect l="l" t="t" r="r" b="b"/>
              <a:pathLst>
                <a:path w="155587" h="152559">
                  <a:moveTo>
                    <a:pt x="78740" y="0"/>
                  </a:moveTo>
                  <a:cubicBezTo>
                    <a:pt x="153670" y="50800"/>
                    <a:pt x="157480" y="85090"/>
                    <a:pt x="149860" y="104140"/>
                  </a:cubicBezTo>
                  <a:cubicBezTo>
                    <a:pt x="142240" y="124460"/>
                    <a:pt x="115570" y="146050"/>
                    <a:pt x="95250" y="151130"/>
                  </a:cubicBezTo>
                  <a:cubicBezTo>
                    <a:pt x="74930" y="154940"/>
                    <a:pt x="41910" y="146050"/>
                    <a:pt x="26670" y="132080"/>
                  </a:cubicBezTo>
                  <a:cubicBezTo>
                    <a:pt x="11430" y="116840"/>
                    <a:pt x="0" y="85090"/>
                    <a:pt x="3810" y="63500"/>
                  </a:cubicBezTo>
                  <a:cubicBezTo>
                    <a:pt x="6350" y="43180"/>
                    <a:pt x="27940" y="15240"/>
                    <a:pt x="46990" y="6350"/>
                  </a:cubicBezTo>
                  <a:cubicBezTo>
                    <a:pt x="66040" y="-2540"/>
                    <a:pt x="100330" y="0"/>
                    <a:pt x="118110" y="11430"/>
                  </a:cubicBezTo>
                  <a:cubicBezTo>
                    <a:pt x="135890" y="21590"/>
                    <a:pt x="152400" y="52070"/>
                    <a:pt x="154940" y="72390"/>
                  </a:cubicBezTo>
                  <a:cubicBezTo>
                    <a:pt x="157480" y="88900"/>
                    <a:pt x="152400" y="106680"/>
                    <a:pt x="142240" y="119380"/>
                  </a:cubicBezTo>
                  <a:cubicBezTo>
                    <a:pt x="129540" y="134620"/>
                    <a:pt x="99060" y="151130"/>
                    <a:pt x="78740" y="152400"/>
                  </a:cubicBezTo>
                  <a:cubicBezTo>
                    <a:pt x="60960" y="153670"/>
                    <a:pt x="40640" y="147320"/>
                    <a:pt x="27940" y="134620"/>
                  </a:cubicBezTo>
                  <a:cubicBezTo>
                    <a:pt x="12700" y="120650"/>
                    <a:pt x="0" y="90170"/>
                    <a:pt x="0" y="69850"/>
                  </a:cubicBezTo>
                  <a:cubicBezTo>
                    <a:pt x="0" y="52070"/>
                    <a:pt x="11430" y="31750"/>
                    <a:pt x="24130" y="20320"/>
                  </a:cubicBezTo>
                  <a:cubicBezTo>
                    <a:pt x="35560" y="8890"/>
                    <a:pt x="73660" y="0"/>
                    <a:pt x="7366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4101465" y="9115425"/>
            <a:ext cx="195262" cy="191452"/>
            <a:chOff x="0" y="0"/>
            <a:chExt cx="260350" cy="255270"/>
          </a:xfrm>
        </p:grpSpPr>
        <p:sp>
          <p:nvSpPr>
            <p:cNvPr id="143" name="Freeform 143"/>
            <p:cNvSpPr/>
            <p:nvPr/>
          </p:nvSpPr>
          <p:spPr>
            <a:xfrm>
              <a:off x="50800" y="50800"/>
              <a:ext cx="158127" cy="152956"/>
            </a:xfrm>
            <a:custGeom>
              <a:avLst/>
              <a:gdLst/>
              <a:ahLst/>
              <a:cxnLst/>
              <a:rect l="l" t="t" r="r" b="b"/>
              <a:pathLst>
                <a:path w="158127" h="152956">
                  <a:moveTo>
                    <a:pt x="81280" y="0"/>
                  </a:moveTo>
                  <a:cubicBezTo>
                    <a:pt x="156210" y="50800"/>
                    <a:pt x="160020" y="85090"/>
                    <a:pt x="152400" y="104140"/>
                  </a:cubicBezTo>
                  <a:cubicBezTo>
                    <a:pt x="144780" y="124460"/>
                    <a:pt x="118110" y="146050"/>
                    <a:pt x="97790" y="151130"/>
                  </a:cubicBezTo>
                  <a:cubicBezTo>
                    <a:pt x="77470" y="154940"/>
                    <a:pt x="44450" y="146050"/>
                    <a:pt x="29210" y="132080"/>
                  </a:cubicBezTo>
                  <a:cubicBezTo>
                    <a:pt x="13970" y="116840"/>
                    <a:pt x="2540" y="85090"/>
                    <a:pt x="6350" y="63500"/>
                  </a:cubicBezTo>
                  <a:cubicBezTo>
                    <a:pt x="8890" y="43180"/>
                    <a:pt x="30480" y="15240"/>
                    <a:pt x="49530" y="6350"/>
                  </a:cubicBezTo>
                  <a:cubicBezTo>
                    <a:pt x="68580" y="-2540"/>
                    <a:pt x="102870" y="0"/>
                    <a:pt x="120650" y="10160"/>
                  </a:cubicBezTo>
                  <a:cubicBezTo>
                    <a:pt x="138430" y="21590"/>
                    <a:pt x="154940" y="52070"/>
                    <a:pt x="157480" y="72390"/>
                  </a:cubicBezTo>
                  <a:cubicBezTo>
                    <a:pt x="160020" y="88900"/>
                    <a:pt x="154940" y="106680"/>
                    <a:pt x="144780" y="119380"/>
                  </a:cubicBezTo>
                  <a:cubicBezTo>
                    <a:pt x="132080" y="134620"/>
                    <a:pt x="101600" y="151130"/>
                    <a:pt x="81280" y="152400"/>
                  </a:cubicBezTo>
                  <a:cubicBezTo>
                    <a:pt x="63500" y="154940"/>
                    <a:pt x="43180" y="148590"/>
                    <a:pt x="29210" y="137160"/>
                  </a:cubicBezTo>
                  <a:cubicBezTo>
                    <a:pt x="13970" y="123190"/>
                    <a:pt x="0" y="92710"/>
                    <a:pt x="0" y="72390"/>
                  </a:cubicBezTo>
                  <a:cubicBezTo>
                    <a:pt x="0" y="54610"/>
                    <a:pt x="10160" y="34290"/>
                    <a:pt x="21590" y="22860"/>
                  </a:cubicBezTo>
                  <a:cubicBezTo>
                    <a:pt x="33020" y="10160"/>
                    <a:pt x="71120" y="0"/>
                    <a:pt x="7112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4160520" y="9127807"/>
            <a:ext cx="189548" cy="189548"/>
            <a:chOff x="0" y="0"/>
            <a:chExt cx="252730" cy="252730"/>
          </a:xfrm>
        </p:grpSpPr>
        <p:sp>
          <p:nvSpPr>
            <p:cNvPr id="145" name="Freeform 145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4228147" y="9111615"/>
            <a:ext cx="200025" cy="194310"/>
            <a:chOff x="0" y="0"/>
            <a:chExt cx="266700" cy="259080"/>
          </a:xfrm>
        </p:grpSpPr>
        <p:sp>
          <p:nvSpPr>
            <p:cNvPr id="147" name="Freeform 147"/>
            <p:cNvSpPr/>
            <p:nvPr/>
          </p:nvSpPr>
          <p:spPr>
            <a:xfrm>
              <a:off x="48211" y="50731"/>
              <a:ext cx="166526" cy="156279"/>
            </a:xfrm>
            <a:custGeom>
              <a:avLst/>
              <a:gdLst/>
              <a:ahLst/>
              <a:cxnLst/>
              <a:rect l="l" t="t" r="r" b="b"/>
              <a:pathLst>
                <a:path w="166526" h="156279">
                  <a:moveTo>
                    <a:pt x="74979" y="1339"/>
                  </a:moveTo>
                  <a:cubicBezTo>
                    <a:pt x="156259" y="31819"/>
                    <a:pt x="165149" y="48329"/>
                    <a:pt x="166419" y="64839"/>
                  </a:cubicBezTo>
                  <a:cubicBezTo>
                    <a:pt x="167689" y="85159"/>
                    <a:pt x="157529" y="118179"/>
                    <a:pt x="142289" y="133419"/>
                  </a:cubicBezTo>
                  <a:cubicBezTo>
                    <a:pt x="125779" y="147389"/>
                    <a:pt x="92759" y="156279"/>
                    <a:pt x="72439" y="151199"/>
                  </a:cubicBezTo>
                  <a:cubicBezTo>
                    <a:pt x="52119" y="146119"/>
                    <a:pt x="25449" y="123259"/>
                    <a:pt x="17829" y="102939"/>
                  </a:cubicBezTo>
                  <a:cubicBezTo>
                    <a:pt x="11479" y="83889"/>
                    <a:pt x="15289" y="49599"/>
                    <a:pt x="27989" y="31819"/>
                  </a:cubicBezTo>
                  <a:cubicBezTo>
                    <a:pt x="39419" y="15309"/>
                    <a:pt x="71169" y="-1201"/>
                    <a:pt x="91489" y="69"/>
                  </a:cubicBezTo>
                  <a:cubicBezTo>
                    <a:pt x="113079" y="69"/>
                    <a:pt x="143559" y="16579"/>
                    <a:pt x="154989" y="34359"/>
                  </a:cubicBezTo>
                  <a:cubicBezTo>
                    <a:pt x="166419" y="52139"/>
                    <a:pt x="167689" y="87699"/>
                    <a:pt x="161339" y="105479"/>
                  </a:cubicBezTo>
                  <a:cubicBezTo>
                    <a:pt x="156259" y="121989"/>
                    <a:pt x="141019" y="134689"/>
                    <a:pt x="128319" y="142309"/>
                  </a:cubicBezTo>
                  <a:cubicBezTo>
                    <a:pt x="116889" y="151199"/>
                    <a:pt x="101649" y="155009"/>
                    <a:pt x="87679" y="156279"/>
                  </a:cubicBezTo>
                  <a:cubicBezTo>
                    <a:pt x="69899" y="156279"/>
                    <a:pt x="47039" y="152469"/>
                    <a:pt x="33069" y="143579"/>
                  </a:cubicBezTo>
                  <a:cubicBezTo>
                    <a:pt x="19099" y="133419"/>
                    <a:pt x="6399" y="114369"/>
                    <a:pt x="2589" y="97859"/>
                  </a:cubicBezTo>
                  <a:cubicBezTo>
                    <a:pt x="-2491" y="81349"/>
                    <a:pt x="49" y="58489"/>
                    <a:pt x="8939" y="43249"/>
                  </a:cubicBezTo>
                  <a:cubicBezTo>
                    <a:pt x="16559" y="28009"/>
                    <a:pt x="49579" y="6419"/>
                    <a:pt x="49579" y="6419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3913822" y="8996362"/>
            <a:ext cx="1022032" cy="326708"/>
            <a:chOff x="0" y="0"/>
            <a:chExt cx="1362710" cy="435610"/>
          </a:xfrm>
        </p:grpSpPr>
        <p:sp>
          <p:nvSpPr>
            <p:cNvPr id="149" name="Freeform 149"/>
            <p:cNvSpPr/>
            <p:nvPr/>
          </p:nvSpPr>
          <p:spPr>
            <a:xfrm>
              <a:off x="47752" y="50763"/>
              <a:ext cx="1263884" cy="334945"/>
            </a:xfrm>
            <a:custGeom>
              <a:avLst/>
              <a:gdLst/>
              <a:ahLst/>
              <a:cxnLst/>
              <a:rect l="l" t="t" r="r" b="b"/>
              <a:pathLst>
                <a:path w="1263884" h="334945">
                  <a:moveTo>
                    <a:pt x="216408" y="172757"/>
                  </a:moveTo>
                  <a:cubicBezTo>
                    <a:pt x="897128" y="121957"/>
                    <a:pt x="977138" y="83857"/>
                    <a:pt x="1036828" y="78777"/>
                  </a:cubicBezTo>
                  <a:cubicBezTo>
                    <a:pt x="1073658" y="76237"/>
                    <a:pt x="1095248" y="80047"/>
                    <a:pt x="1124458" y="83857"/>
                  </a:cubicBezTo>
                  <a:cubicBezTo>
                    <a:pt x="1154938" y="88937"/>
                    <a:pt x="1193038" y="91477"/>
                    <a:pt x="1215898" y="105447"/>
                  </a:cubicBezTo>
                  <a:cubicBezTo>
                    <a:pt x="1234948" y="116877"/>
                    <a:pt x="1251458" y="134657"/>
                    <a:pt x="1257808" y="153707"/>
                  </a:cubicBezTo>
                  <a:cubicBezTo>
                    <a:pt x="1265428" y="172757"/>
                    <a:pt x="1264158" y="200697"/>
                    <a:pt x="1257808" y="218477"/>
                  </a:cubicBezTo>
                  <a:cubicBezTo>
                    <a:pt x="1253998" y="232447"/>
                    <a:pt x="1243838" y="245147"/>
                    <a:pt x="1233678" y="254037"/>
                  </a:cubicBezTo>
                  <a:cubicBezTo>
                    <a:pt x="1222248" y="262927"/>
                    <a:pt x="1210818" y="271817"/>
                    <a:pt x="1194308" y="274357"/>
                  </a:cubicBezTo>
                  <a:cubicBezTo>
                    <a:pt x="1167638" y="278167"/>
                    <a:pt x="1113028" y="273087"/>
                    <a:pt x="1085088" y="256577"/>
                  </a:cubicBezTo>
                  <a:cubicBezTo>
                    <a:pt x="1058418" y="241337"/>
                    <a:pt x="1052068" y="200697"/>
                    <a:pt x="1026668" y="185457"/>
                  </a:cubicBezTo>
                  <a:cubicBezTo>
                    <a:pt x="1002538" y="170217"/>
                    <a:pt x="970788" y="166407"/>
                    <a:pt x="936498" y="166407"/>
                  </a:cubicBezTo>
                  <a:cubicBezTo>
                    <a:pt x="889508" y="165137"/>
                    <a:pt x="839978" y="187997"/>
                    <a:pt x="772668" y="196887"/>
                  </a:cubicBezTo>
                  <a:cubicBezTo>
                    <a:pt x="665988" y="212127"/>
                    <a:pt x="486918" y="228637"/>
                    <a:pt x="359918" y="233717"/>
                  </a:cubicBezTo>
                  <a:cubicBezTo>
                    <a:pt x="253238" y="237527"/>
                    <a:pt x="108458" y="241337"/>
                    <a:pt x="64008" y="229907"/>
                  </a:cubicBezTo>
                  <a:cubicBezTo>
                    <a:pt x="48768" y="226097"/>
                    <a:pt x="44958" y="222287"/>
                    <a:pt x="37338" y="214667"/>
                  </a:cubicBezTo>
                  <a:cubicBezTo>
                    <a:pt x="24638" y="204507"/>
                    <a:pt x="8128" y="184187"/>
                    <a:pt x="3048" y="166407"/>
                  </a:cubicBezTo>
                  <a:cubicBezTo>
                    <a:pt x="-2032" y="147357"/>
                    <a:pt x="-762" y="124497"/>
                    <a:pt x="6858" y="106717"/>
                  </a:cubicBezTo>
                  <a:cubicBezTo>
                    <a:pt x="13208" y="88937"/>
                    <a:pt x="28448" y="71157"/>
                    <a:pt x="44958" y="60997"/>
                  </a:cubicBezTo>
                  <a:cubicBezTo>
                    <a:pt x="61468" y="50837"/>
                    <a:pt x="84328" y="45757"/>
                    <a:pt x="103378" y="48297"/>
                  </a:cubicBezTo>
                  <a:cubicBezTo>
                    <a:pt x="122428" y="50837"/>
                    <a:pt x="145288" y="63537"/>
                    <a:pt x="157988" y="73697"/>
                  </a:cubicBezTo>
                  <a:cubicBezTo>
                    <a:pt x="166878" y="80047"/>
                    <a:pt x="170688" y="86397"/>
                    <a:pt x="175768" y="97827"/>
                  </a:cubicBezTo>
                  <a:cubicBezTo>
                    <a:pt x="182118" y="111797"/>
                    <a:pt x="187198" y="139737"/>
                    <a:pt x="184658" y="156247"/>
                  </a:cubicBezTo>
                  <a:cubicBezTo>
                    <a:pt x="184658" y="167677"/>
                    <a:pt x="180848" y="176567"/>
                    <a:pt x="175768" y="184187"/>
                  </a:cubicBezTo>
                  <a:cubicBezTo>
                    <a:pt x="170688" y="193077"/>
                    <a:pt x="166878" y="201967"/>
                    <a:pt x="157988" y="208317"/>
                  </a:cubicBezTo>
                  <a:cubicBezTo>
                    <a:pt x="145288" y="218477"/>
                    <a:pt x="122428" y="231177"/>
                    <a:pt x="103378" y="233717"/>
                  </a:cubicBezTo>
                  <a:cubicBezTo>
                    <a:pt x="84328" y="236257"/>
                    <a:pt x="58928" y="228637"/>
                    <a:pt x="44958" y="221017"/>
                  </a:cubicBezTo>
                  <a:cubicBezTo>
                    <a:pt x="34798" y="215937"/>
                    <a:pt x="28448" y="209587"/>
                    <a:pt x="22098" y="201967"/>
                  </a:cubicBezTo>
                  <a:cubicBezTo>
                    <a:pt x="15748" y="194347"/>
                    <a:pt x="9398" y="186727"/>
                    <a:pt x="6858" y="175297"/>
                  </a:cubicBezTo>
                  <a:cubicBezTo>
                    <a:pt x="1778" y="160057"/>
                    <a:pt x="508" y="132117"/>
                    <a:pt x="3048" y="115607"/>
                  </a:cubicBezTo>
                  <a:cubicBezTo>
                    <a:pt x="5588" y="105447"/>
                    <a:pt x="9398" y="97827"/>
                    <a:pt x="15748" y="88937"/>
                  </a:cubicBezTo>
                  <a:cubicBezTo>
                    <a:pt x="25908" y="76237"/>
                    <a:pt x="37338" y="62267"/>
                    <a:pt x="64008" y="52107"/>
                  </a:cubicBezTo>
                  <a:cubicBezTo>
                    <a:pt x="130048" y="29247"/>
                    <a:pt x="321818" y="47027"/>
                    <a:pt x="461518" y="39407"/>
                  </a:cubicBezTo>
                  <a:cubicBezTo>
                    <a:pt x="615188" y="30517"/>
                    <a:pt x="857758" y="-1233"/>
                    <a:pt x="950468" y="37"/>
                  </a:cubicBezTo>
                  <a:cubicBezTo>
                    <a:pt x="986028" y="1307"/>
                    <a:pt x="1001268" y="2577"/>
                    <a:pt x="1025398" y="8927"/>
                  </a:cubicBezTo>
                  <a:cubicBezTo>
                    <a:pt x="1052068" y="15277"/>
                    <a:pt x="1080008" y="25437"/>
                    <a:pt x="1104138" y="39407"/>
                  </a:cubicBezTo>
                  <a:cubicBezTo>
                    <a:pt x="1129538" y="53377"/>
                    <a:pt x="1149858" y="81317"/>
                    <a:pt x="1172718" y="94017"/>
                  </a:cubicBezTo>
                  <a:cubicBezTo>
                    <a:pt x="1193038" y="105447"/>
                    <a:pt x="1218438" y="106717"/>
                    <a:pt x="1233678" y="118147"/>
                  </a:cubicBezTo>
                  <a:cubicBezTo>
                    <a:pt x="1245108" y="127037"/>
                    <a:pt x="1252728" y="139737"/>
                    <a:pt x="1257808" y="153707"/>
                  </a:cubicBezTo>
                  <a:cubicBezTo>
                    <a:pt x="1262888" y="166407"/>
                    <a:pt x="1265428" y="181647"/>
                    <a:pt x="1262888" y="196887"/>
                  </a:cubicBezTo>
                  <a:cubicBezTo>
                    <a:pt x="1260348" y="214667"/>
                    <a:pt x="1246378" y="241337"/>
                    <a:pt x="1233678" y="254037"/>
                  </a:cubicBezTo>
                  <a:cubicBezTo>
                    <a:pt x="1222248" y="264197"/>
                    <a:pt x="1207008" y="270547"/>
                    <a:pt x="1194308" y="274357"/>
                  </a:cubicBezTo>
                  <a:cubicBezTo>
                    <a:pt x="1182878" y="276897"/>
                    <a:pt x="1173988" y="279437"/>
                    <a:pt x="1161288" y="275627"/>
                  </a:cubicBezTo>
                  <a:cubicBezTo>
                    <a:pt x="1142238" y="269277"/>
                    <a:pt x="1125728" y="232447"/>
                    <a:pt x="1099058" y="228637"/>
                  </a:cubicBezTo>
                  <a:cubicBezTo>
                    <a:pt x="1055878" y="222287"/>
                    <a:pt x="1001268" y="275627"/>
                    <a:pt x="926338" y="292137"/>
                  </a:cubicBezTo>
                  <a:cubicBezTo>
                    <a:pt x="799338" y="321347"/>
                    <a:pt x="526288" y="331507"/>
                    <a:pt x="394208" y="334047"/>
                  </a:cubicBezTo>
                  <a:cubicBezTo>
                    <a:pt x="316738" y="335317"/>
                    <a:pt x="250698" y="336587"/>
                    <a:pt x="208788" y="327697"/>
                  </a:cubicBezTo>
                  <a:cubicBezTo>
                    <a:pt x="185928" y="322617"/>
                    <a:pt x="170688" y="318807"/>
                    <a:pt x="157988" y="306107"/>
                  </a:cubicBezTo>
                  <a:cubicBezTo>
                    <a:pt x="145288" y="290867"/>
                    <a:pt x="133858" y="257847"/>
                    <a:pt x="136398" y="237527"/>
                  </a:cubicBezTo>
                  <a:cubicBezTo>
                    <a:pt x="138938" y="219747"/>
                    <a:pt x="150368" y="200697"/>
                    <a:pt x="164338" y="189267"/>
                  </a:cubicBezTo>
                  <a:cubicBezTo>
                    <a:pt x="177038" y="179107"/>
                    <a:pt x="216408" y="172757"/>
                    <a:pt x="216408" y="172757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3973830" y="9009698"/>
            <a:ext cx="189548" cy="189548"/>
            <a:chOff x="0" y="0"/>
            <a:chExt cx="252730" cy="252730"/>
          </a:xfrm>
        </p:grpSpPr>
        <p:sp>
          <p:nvSpPr>
            <p:cNvPr id="151" name="Freeform 151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4023360" y="9011602"/>
            <a:ext cx="627698" cy="214312"/>
            <a:chOff x="0" y="0"/>
            <a:chExt cx="836930" cy="285750"/>
          </a:xfrm>
        </p:grpSpPr>
        <p:sp>
          <p:nvSpPr>
            <p:cNvPr id="153" name="Freeform 153"/>
            <p:cNvSpPr/>
            <p:nvPr/>
          </p:nvSpPr>
          <p:spPr>
            <a:xfrm>
              <a:off x="46734" y="50800"/>
              <a:ext cx="738186" cy="194148"/>
            </a:xfrm>
            <a:custGeom>
              <a:avLst/>
              <a:gdLst/>
              <a:ahLst/>
              <a:cxnLst/>
              <a:rect l="l" t="t" r="r" b="b"/>
              <a:pathLst>
                <a:path w="738186" h="194148">
                  <a:moveTo>
                    <a:pt x="81536" y="0"/>
                  </a:moveTo>
                  <a:cubicBezTo>
                    <a:pt x="679706" y="16510"/>
                    <a:pt x="689866" y="16510"/>
                    <a:pt x="703836" y="29210"/>
                  </a:cubicBezTo>
                  <a:cubicBezTo>
                    <a:pt x="720346" y="44450"/>
                    <a:pt x="739396" y="78740"/>
                    <a:pt x="738126" y="102870"/>
                  </a:cubicBezTo>
                  <a:cubicBezTo>
                    <a:pt x="736856" y="125730"/>
                    <a:pt x="713996" y="158750"/>
                    <a:pt x="696216" y="171450"/>
                  </a:cubicBezTo>
                  <a:cubicBezTo>
                    <a:pt x="680976" y="182880"/>
                    <a:pt x="659386" y="185420"/>
                    <a:pt x="642876" y="184150"/>
                  </a:cubicBezTo>
                  <a:cubicBezTo>
                    <a:pt x="625096" y="181610"/>
                    <a:pt x="604776" y="173990"/>
                    <a:pt x="592076" y="160020"/>
                  </a:cubicBezTo>
                  <a:cubicBezTo>
                    <a:pt x="576836" y="143510"/>
                    <a:pt x="562866" y="107950"/>
                    <a:pt x="566676" y="83820"/>
                  </a:cubicBezTo>
                  <a:cubicBezTo>
                    <a:pt x="570486" y="59690"/>
                    <a:pt x="595886" y="30480"/>
                    <a:pt x="614936" y="19050"/>
                  </a:cubicBezTo>
                  <a:cubicBezTo>
                    <a:pt x="631446" y="10160"/>
                    <a:pt x="653036" y="10160"/>
                    <a:pt x="670816" y="13970"/>
                  </a:cubicBezTo>
                  <a:cubicBezTo>
                    <a:pt x="687326" y="16510"/>
                    <a:pt x="706376" y="26670"/>
                    <a:pt x="717806" y="41910"/>
                  </a:cubicBezTo>
                  <a:cubicBezTo>
                    <a:pt x="730506" y="59690"/>
                    <a:pt x="741936" y="97790"/>
                    <a:pt x="735586" y="120650"/>
                  </a:cubicBezTo>
                  <a:cubicBezTo>
                    <a:pt x="729236" y="143510"/>
                    <a:pt x="710186" y="166370"/>
                    <a:pt x="679706" y="180340"/>
                  </a:cubicBezTo>
                  <a:cubicBezTo>
                    <a:pt x="617476" y="207010"/>
                    <a:pt x="453646" y="187960"/>
                    <a:pt x="345696" y="181610"/>
                  </a:cubicBezTo>
                  <a:cubicBezTo>
                    <a:pt x="240286" y="175260"/>
                    <a:pt x="87886" y="171450"/>
                    <a:pt x="38356" y="144780"/>
                  </a:cubicBezTo>
                  <a:cubicBezTo>
                    <a:pt x="16766" y="133350"/>
                    <a:pt x="9146" y="118110"/>
                    <a:pt x="4066" y="101600"/>
                  </a:cubicBezTo>
                  <a:cubicBezTo>
                    <a:pt x="-2284" y="85090"/>
                    <a:pt x="-1014" y="62230"/>
                    <a:pt x="6606" y="45720"/>
                  </a:cubicBezTo>
                  <a:cubicBezTo>
                    <a:pt x="12956" y="30480"/>
                    <a:pt x="30736" y="13970"/>
                    <a:pt x="44706" y="6350"/>
                  </a:cubicBezTo>
                  <a:cubicBezTo>
                    <a:pt x="56136" y="0"/>
                    <a:pt x="81536" y="0"/>
                    <a:pt x="81536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4616768" y="9100185"/>
            <a:ext cx="260033" cy="202883"/>
            <a:chOff x="0" y="0"/>
            <a:chExt cx="346710" cy="270510"/>
          </a:xfrm>
        </p:grpSpPr>
        <p:sp>
          <p:nvSpPr>
            <p:cNvPr id="155" name="Freeform 155"/>
            <p:cNvSpPr/>
            <p:nvPr/>
          </p:nvSpPr>
          <p:spPr>
            <a:xfrm>
              <a:off x="50800" y="50800"/>
              <a:ext cx="245136" cy="168910"/>
            </a:xfrm>
            <a:custGeom>
              <a:avLst/>
              <a:gdLst/>
              <a:ahLst/>
              <a:cxnLst/>
              <a:rect l="l" t="t" r="r" b="b"/>
              <a:pathLst>
                <a:path w="245136" h="168910">
                  <a:moveTo>
                    <a:pt x="92710" y="0"/>
                  </a:moveTo>
                  <a:cubicBezTo>
                    <a:pt x="222250" y="34290"/>
                    <a:pt x="240030" y="60960"/>
                    <a:pt x="243840" y="81280"/>
                  </a:cubicBezTo>
                  <a:cubicBezTo>
                    <a:pt x="247650" y="96520"/>
                    <a:pt x="242570" y="115570"/>
                    <a:pt x="234950" y="129540"/>
                  </a:cubicBezTo>
                  <a:cubicBezTo>
                    <a:pt x="227330" y="143510"/>
                    <a:pt x="213360" y="157480"/>
                    <a:pt x="196850" y="163830"/>
                  </a:cubicBezTo>
                  <a:cubicBezTo>
                    <a:pt x="177800" y="170180"/>
                    <a:pt x="142240" y="168910"/>
                    <a:pt x="124460" y="157480"/>
                  </a:cubicBezTo>
                  <a:cubicBezTo>
                    <a:pt x="106680" y="146050"/>
                    <a:pt x="88900" y="115570"/>
                    <a:pt x="87630" y="93980"/>
                  </a:cubicBezTo>
                  <a:cubicBezTo>
                    <a:pt x="87630" y="72390"/>
                    <a:pt x="102870" y="40640"/>
                    <a:pt x="120650" y="27940"/>
                  </a:cubicBezTo>
                  <a:cubicBezTo>
                    <a:pt x="138430" y="15240"/>
                    <a:pt x="173990" y="12700"/>
                    <a:pt x="193040" y="17780"/>
                  </a:cubicBezTo>
                  <a:cubicBezTo>
                    <a:pt x="209550" y="22860"/>
                    <a:pt x="223520" y="35560"/>
                    <a:pt x="232410" y="49530"/>
                  </a:cubicBezTo>
                  <a:cubicBezTo>
                    <a:pt x="241300" y="62230"/>
                    <a:pt x="247650" y="81280"/>
                    <a:pt x="243840" y="97790"/>
                  </a:cubicBezTo>
                  <a:cubicBezTo>
                    <a:pt x="241300" y="118110"/>
                    <a:pt x="222250" y="148590"/>
                    <a:pt x="204470" y="160020"/>
                  </a:cubicBezTo>
                  <a:cubicBezTo>
                    <a:pt x="191770" y="168910"/>
                    <a:pt x="173990" y="168910"/>
                    <a:pt x="156210" y="168910"/>
                  </a:cubicBezTo>
                  <a:cubicBezTo>
                    <a:pt x="135890" y="168910"/>
                    <a:pt x="113030" y="163830"/>
                    <a:pt x="91440" y="158750"/>
                  </a:cubicBezTo>
                  <a:cubicBezTo>
                    <a:pt x="69850" y="152400"/>
                    <a:pt x="44450" y="149860"/>
                    <a:pt x="29210" y="135890"/>
                  </a:cubicBezTo>
                  <a:cubicBezTo>
                    <a:pt x="12700" y="121920"/>
                    <a:pt x="0" y="90170"/>
                    <a:pt x="0" y="69850"/>
                  </a:cubicBezTo>
                  <a:cubicBezTo>
                    <a:pt x="1270" y="52070"/>
                    <a:pt x="10160" y="31750"/>
                    <a:pt x="24130" y="20320"/>
                  </a:cubicBezTo>
                  <a:cubicBezTo>
                    <a:pt x="39370" y="7620"/>
                    <a:pt x="92710" y="0"/>
                    <a:pt x="9271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4543425" y="9124950"/>
            <a:ext cx="263842" cy="197167"/>
            <a:chOff x="0" y="0"/>
            <a:chExt cx="351790" cy="262890"/>
          </a:xfrm>
        </p:grpSpPr>
        <p:sp>
          <p:nvSpPr>
            <p:cNvPr id="157" name="Freeform 157"/>
            <p:cNvSpPr/>
            <p:nvPr/>
          </p:nvSpPr>
          <p:spPr>
            <a:xfrm>
              <a:off x="50800" y="47474"/>
              <a:ext cx="251174" cy="162558"/>
            </a:xfrm>
            <a:custGeom>
              <a:avLst/>
              <a:gdLst/>
              <a:ahLst/>
              <a:cxnLst/>
              <a:rect l="l" t="t" r="r" b="b"/>
              <a:pathLst>
                <a:path w="251174" h="162558">
                  <a:moveTo>
                    <a:pt x="184150" y="155726"/>
                  </a:moveTo>
                  <a:cubicBezTo>
                    <a:pt x="53340" y="158266"/>
                    <a:pt x="25400" y="146836"/>
                    <a:pt x="13970" y="129056"/>
                  </a:cubicBezTo>
                  <a:cubicBezTo>
                    <a:pt x="1270" y="111276"/>
                    <a:pt x="-2540" y="75716"/>
                    <a:pt x="5080" y="55396"/>
                  </a:cubicBezTo>
                  <a:cubicBezTo>
                    <a:pt x="13970" y="35076"/>
                    <a:pt x="41910" y="13486"/>
                    <a:pt x="62230" y="7136"/>
                  </a:cubicBezTo>
                  <a:cubicBezTo>
                    <a:pt x="77470" y="3326"/>
                    <a:pt x="96520" y="4596"/>
                    <a:pt x="111760" y="13486"/>
                  </a:cubicBezTo>
                  <a:cubicBezTo>
                    <a:pt x="129540" y="23646"/>
                    <a:pt x="152400" y="50316"/>
                    <a:pt x="156210" y="71906"/>
                  </a:cubicBezTo>
                  <a:cubicBezTo>
                    <a:pt x="160020" y="93496"/>
                    <a:pt x="148590" y="126516"/>
                    <a:pt x="133350" y="141756"/>
                  </a:cubicBezTo>
                  <a:cubicBezTo>
                    <a:pt x="116840" y="156996"/>
                    <a:pt x="82550" y="164616"/>
                    <a:pt x="62230" y="162076"/>
                  </a:cubicBezTo>
                  <a:cubicBezTo>
                    <a:pt x="45720" y="159536"/>
                    <a:pt x="29210" y="148106"/>
                    <a:pt x="19050" y="135406"/>
                  </a:cubicBezTo>
                  <a:cubicBezTo>
                    <a:pt x="8890" y="123976"/>
                    <a:pt x="0" y="106196"/>
                    <a:pt x="0" y="88416"/>
                  </a:cubicBezTo>
                  <a:cubicBezTo>
                    <a:pt x="1270" y="68096"/>
                    <a:pt x="16510" y="35076"/>
                    <a:pt x="31750" y="22376"/>
                  </a:cubicBezTo>
                  <a:cubicBezTo>
                    <a:pt x="43180" y="10946"/>
                    <a:pt x="59690" y="9676"/>
                    <a:pt x="78740" y="5866"/>
                  </a:cubicBezTo>
                  <a:cubicBezTo>
                    <a:pt x="106680" y="786"/>
                    <a:pt x="157480" y="-3024"/>
                    <a:pt x="185420" y="3326"/>
                  </a:cubicBezTo>
                  <a:cubicBezTo>
                    <a:pt x="204470" y="7136"/>
                    <a:pt x="222250" y="14756"/>
                    <a:pt x="233680" y="28726"/>
                  </a:cubicBezTo>
                  <a:cubicBezTo>
                    <a:pt x="246380" y="43966"/>
                    <a:pt x="254000" y="78256"/>
                    <a:pt x="250190" y="98576"/>
                  </a:cubicBezTo>
                  <a:cubicBezTo>
                    <a:pt x="246380" y="116356"/>
                    <a:pt x="231140" y="134136"/>
                    <a:pt x="218440" y="143026"/>
                  </a:cubicBezTo>
                  <a:cubicBezTo>
                    <a:pt x="208280" y="150646"/>
                    <a:pt x="184150" y="155726"/>
                    <a:pt x="184150" y="155726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4859655" y="9155430"/>
            <a:ext cx="195262" cy="191452"/>
            <a:chOff x="0" y="0"/>
            <a:chExt cx="260350" cy="255270"/>
          </a:xfrm>
        </p:grpSpPr>
        <p:sp>
          <p:nvSpPr>
            <p:cNvPr id="159" name="Freeform 159"/>
            <p:cNvSpPr/>
            <p:nvPr/>
          </p:nvSpPr>
          <p:spPr>
            <a:xfrm>
              <a:off x="50800" y="50800"/>
              <a:ext cx="158127" cy="152956"/>
            </a:xfrm>
            <a:custGeom>
              <a:avLst/>
              <a:gdLst/>
              <a:ahLst/>
              <a:cxnLst/>
              <a:rect l="l" t="t" r="r" b="b"/>
              <a:pathLst>
                <a:path w="158127" h="152956">
                  <a:moveTo>
                    <a:pt x="81280" y="0"/>
                  </a:moveTo>
                  <a:cubicBezTo>
                    <a:pt x="156210" y="50800"/>
                    <a:pt x="160020" y="85090"/>
                    <a:pt x="152400" y="104140"/>
                  </a:cubicBezTo>
                  <a:cubicBezTo>
                    <a:pt x="144780" y="124460"/>
                    <a:pt x="118110" y="146050"/>
                    <a:pt x="97790" y="151130"/>
                  </a:cubicBezTo>
                  <a:cubicBezTo>
                    <a:pt x="77470" y="154940"/>
                    <a:pt x="44450" y="146050"/>
                    <a:pt x="29210" y="132080"/>
                  </a:cubicBezTo>
                  <a:cubicBezTo>
                    <a:pt x="13970" y="116840"/>
                    <a:pt x="2540" y="85090"/>
                    <a:pt x="6350" y="63500"/>
                  </a:cubicBezTo>
                  <a:cubicBezTo>
                    <a:pt x="8890" y="43180"/>
                    <a:pt x="30480" y="15240"/>
                    <a:pt x="49530" y="6350"/>
                  </a:cubicBezTo>
                  <a:cubicBezTo>
                    <a:pt x="68580" y="-2540"/>
                    <a:pt x="102870" y="0"/>
                    <a:pt x="120650" y="10160"/>
                  </a:cubicBezTo>
                  <a:cubicBezTo>
                    <a:pt x="138430" y="21590"/>
                    <a:pt x="154940" y="52070"/>
                    <a:pt x="157480" y="72390"/>
                  </a:cubicBezTo>
                  <a:cubicBezTo>
                    <a:pt x="160020" y="88900"/>
                    <a:pt x="154940" y="106680"/>
                    <a:pt x="144780" y="119380"/>
                  </a:cubicBezTo>
                  <a:cubicBezTo>
                    <a:pt x="132080" y="134620"/>
                    <a:pt x="101600" y="151130"/>
                    <a:pt x="81280" y="152400"/>
                  </a:cubicBezTo>
                  <a:cubicBezTo>
                    <a:pt x="63500" y="154940"/>
                    <a:pt x="43180" y="148590"/>
                    <a:pt x="29210" y="137160"/>
                  </a:cubicBezTo>
                  <a:cubicBezTo>
                    <a:pt x="13970" y="123190"/>
                    <a:pt x="0" y="92710"/>
                    <a:pt x="0" y="72390"/>
                  </a:cubicBezTo>
                  <a:cubicBezTo>
                    <a:pt x="0" y="54610"/>
                    <a:pt x="10160" y="34290"/>
                    <a:pt x="21590" y="22860"/>
                  </a:cubicBezTo>
                  <a:cubicBezTo>
                    <a:pt x="33020" y="10160"/>
                    <a:pt x="71120" y="0"/>
                    <a:pt x="71120" y="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4912042" y="9184957"/>
            <a:ext cx="184785" cy="184785"/>
            <a:chOff x="0" y="0"/>
            <a:chExt cx="246380" cy="246380"/>
          </a:xfrm>
        </p:grpSpPr>
        <p:sp>
          <p:nvSpPr>
            <p:cNvPr id="161" name="Freeform 161"/>
            <p:cNvSpPr/>
            <p:nvPr/>
          </p:nvSpPr>
          <p:spPr>
            <a:xfrm>
              <a:off x="48157" y="50749"/>
              <a:ext cx="144883" cy="148600"/>
            </a:xfrm>
            <a:custGeom>
              <a:avLst/>
              <a:gdLst/>
              <a:ahLst/>
              <a:cxnLst/>
              <a:rect l="l" t="t" r="r" b="b"/>
              <a:pathLst>
                <a:path w="144883" h="148600">
                  <a:moveTo>
                    <a:pt x="144883" y="52121"/>
                  </a:moveTo>
                  <a:cubicBezTo>
                    <a:pt x="142343" y="106731"/>
                    <a:pt x="123293" y="135941"/>
                    <a:pt x="104243" y="144831"/>
                  </a:cubicBezTo>
                  <a:cubicBezTo>
                    <a:pt x="85193" y="152451"/>
                    <a:pt x="49633" y="147371"/>
                    <a:pt x="33123" y="139751"/>
                  </a:cubicBezTo>
                  <a:cubicBezTo>
                    <a:pt x="20423" y="134671"/>
                    <a:pt x="12803" y="127051"/>
                    <a:pt x="7723" y="114351"/>
                  </a:cubicBezTo>
                  <a:cubicBezTo>
                    <a:pt x="103" y="97841"/>
                    <a:pt x="-2437" y="61011"/>
                    <a:pt x="2643" y="43231"/>
                  </a:cubicBezTo>
                  <a:cubicBezTo>
                    <a:pt x="6453" y="30531"/>
                    <a:pt x="16613" y="21641"/>
                    <a:pt x="25503" y="15291"/>
                  </a:cubicBezTo>
                  <a:cubicBezTo>
                    <a:pt x="34393" y="7671"/>
                    <a:pt x="45823" y="1321"/>
                    <a:pt x="58523" y="51"/>
                  </a:cubicBezTo>
                  <a:cubicBezTo>
                    <a:pt x="77573" y="-1219"/>
                    <a:pt x="125833" y="21641"/>
                    <a:pt x="125833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4922520" y="9226868"/>
            <a:ext cx="193358" cy="197167"/>
            <a:chOff x="0" y="0"/>
            <a:chExt cx="257810" cy="262890"/>
          </a:xfrm>
        </p:grpSpPr>
        <p:sp>
          <p:nvSpPr>
            <p:cNvPr id="163" name="Freeform 163"/>
            <p:cNvSpPr/>
            <p:nvPr/>
          </p:nvSpPr>
          <p:spPr>
            <a:xfrm>
              <a:off x="50562" y="49050"/>
              <a:ext cx="155252" cy="162203"/>
            </a:xfrm>
            <a:custGeom>
              <a:avLst/>
              <a:gdLst/>
              <a:ahLst/>
              <a:cxnLst/>
              <a:rect l="l" t="t" r="r" b="b"/>
              <a:pathLst>
                <a:path w="155252" h="162203">
                  <a:moveTo>
                    <a:pt x="153908" y="67790"/>
                  </a:moveTo>
                  <a:cubicBezTo>
                    <a:pt x="125968" y="151610"/>
                    <a:pt x="109458" y="160500"/>
                    <a:pt x="92948" y="161770"/>
                  </a:cubicBezTo>
                  <a:cubicBezTo>
                    <a:pt x="73898" y="164310"/>
                    <a:pt x="39608" y="155420"/>
                    <a:pt x="24368" y="141450"/>
                  </a:cubicBezTo>
                  <a:cubicBezTo>
                    <a:pt x="10398" y="126210"/>
                    <a:pt x="238" y="93190"/>
                    <a:pt x="4048" y="72870"/>
                  </a:cubicBezTo>
                  <a:cubicBezTo>
                    <a:pt x="7858" y="51280"/>
                    <a:pt x="29448" y="24610"/>
                    <a:pt x="48498" y="16990"/>
                  </a:cubicBezTo>
                  <a:cubicBezTo>
                    <a:pt x="67548" y="8100"/>
                    <a:pt x="101838" y="10640"/>
                    <a:pt x="119618" y="22070"/>
                  </a:cubicBezTo>
                  <a:cubicBezTo>
                    <a:pt x="137398" y="33500"/>
                    <a:pt x="155178" y="63980"/>
                    <a:pt x="155178" y="84300"/>
                  </a:cubicBezTo>
                  <a:cubicBezTo>
                    <a:pt x="156448" y="105890"/>
                    <a:pt x="141208" y="136370"/>
                    <a:pt x="123428" y="149070"/>
                  </a:cubicBezTo>
                  <a:cubicBezTo>
                    <a:pt x="106918" y="161770"/>
                    <a:pt x="71358" y="164310"/>
                    <a:pt x="52308" y="159230"/>
                  </a:cubicBezTo>
                  <a:cubicBezTo>
                    <a:pt x="37068" y="154150"/>
                    <a:pt x="23098" y="140180"/>
                    <a:pt x="14208" y="128750"/>
                  </a:cubicBezTo>
                  <a:cubicBezTo>
                    <a:pt x="6588" y="116050"/>
                    <a:pt x="238" y="102080"/>
                    <a:pt x="238" y="86840"/>
                  </a:cubicBezTo>
                  <a:cubicBezTo>
                    <a:pt x="-1032" y="70330"/>
                    <a:pt x="2778" y="48740"/>
                    <a:pt x="11668" y="33500"/>
                  </a:cubicBezTo>
                  <a:cubicBezTo>
                    <a:pt x="21828" y="19530"/>
                    <a:pt x="39608" y="6830"/>
                    <a:pt x="56118" y="1750"/>
                  </a:cubicBezTo>
                  <a:cubicBezTo>
                    <a:pt x="72628" y="-2060"/>
                    <a:pt x="95488" y="480"/>
                    <a:pt x="110728" y="8100"/>
                  </a:cubicBezTo>
                  <a:cubicBezTo>
                    <a:pt x="125968" y="15720"/>
                    <a:pt x="148828" y="47470"/>
                    <a:pt x="148828" y="4747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4925378" y="9268778"/>
            <a:ext cx="194310" cy="200025"/>
            <a:chOff x="0" y="0"/>
            <a:chExt cx="259080" cy="266700"/>
          </a:xfrm>
        </p:grpSpPr>
        <p:sp>
          <p:nvSpPr>
            <p:cNvPr id="165" name="Freeform 165"/>
            <p:cNvSpPr/>
            <p:nvPr/>
          </p:nvSpPr>
          <p:spPr>
            <a:xfrm>
              <a:off x="50800" y="48211"/>
              <a:ext cx="156279" cy="166774"/>
            </a:xfrm>
            <a:custGeom>
              <a:avLst/>
              <a:gdLst/>
              <a:ahLst/>
              <a:cxnLst/>
              <a:rect l="l" t="t" r="r" b="b"/>
              <a:pathLst>
                <a:path w="156279" h="166774">
                  <a:moveTo>
                    <a:pt x="154940" y="74979"/>
                  </a:moveTo>
                  <a:cubicBezTo>
                    <a:pt x="138430" y="141019"/>
                    <a:pt x="111760" y="162609"/>
                    <a:pt x="91440" y="166419"/>
                  </a:cubicBezTo>
                  <a:cubicBezTo>
                    <a:pt x="69850" y="168959"/>
                    <a:pt x="38100" y="157529"/>
                    <a:pt x="22860" y="142289"/>
                  </a:cubicBezTo>
                  <a:cubicBezTo>
                    <a:pt x="8890" y="125779"/>
                    <a:pt x="0" y="92759"/>
                    <a:pt x="5080" y="72439"/>
                  </a:cubicBezTo>
                  <a:cubicBezTo>
                    <a:pt x="10160" y="52119"/>
                    <a:pt x="33020" y="25449"/>
                    <a:pt x="53340" y="17829"/>
                  </a:cubicBezTo>
                  <a:cubicBezTo>
                    <a:pt x="72390" y="11479"/>
                    <a:pt x="106680" y="15289"/>
                    <a:pt x="124460" y="27989"/>
                  </a:cubicBezTo>
                  <a:cubicBezTo>
                    <a:pt x="140970" y="39419"/>
                    <a:pt x="157480" y="71169"/>
                    <a:pt x="156210" y="91489"/>
                  </a:cubicBezTo>
                  <a:cubicBezTo>
                    <a:pt x="156210" y="113079"/>
                    <a:pt x="139700" y="143559"/>
                    <a:pt x="121920" y="154989"/>
                  </a:cubicBezTo>
                  <a:cubicBezTo>
                    <a:pt x="104140" y="166419"/>
                    <a:pt x="68580" y="167689"/>
                    <a:pt x="50800" y="161339"/>
                  </a:cubicBezTo>
                  <a:cubicBezTo>
                    <a:pt x="34290" y="156259"/>
                    <a:pt x="21590" y="141019"/>
                    <a:pt x="13970" y="128319"/>
                  </a:cubicBezTo>
                  <a:cubicBezTo>
                    <a:pt x="5080" y="116889"/>
                    <a:pt x="1270" y="101649"/>
                    <a:pt x="0" y="87679"/>
                  </a:cubicBezTo>
                  <a:cubicBezTo>
                    <a:pt x="0" y="69899"/>
                    <a:pt x="3810" y="47039"/>
                    <a:pt x="12700" y="33069"/>
                  </a:cubicBezTo>
                  <a:cubicBezTo>
                    <a:pt x="22860" y="19099"/>
                    <a:pt x="41910" y="6399"/>
                    <a:pt x="58420" y="2589"/>
                  </a:cubicBezTo>
                  <a:cubicBezTo>
                    <a:pt x="74930" y="-2491"/>
                    <a:pt x="97790" y="49"/>
                    <a:pt x="113030" y="8939"/>
                  </a:cubicBezTo>
                  <a:cubicBezTo>
                    <a:pt x="128270" y="16559"/>
                    <a:pt x="149860" y="49579"/>
                    <a:pt x="149860" y="49579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6" name="Group 166"/>
          <p:cNvGrpSpPr/>
          <p:nvPr/>
        </p:nvGrpSpPr>
        <p:grpSpPr>
          <a:xfrm>
            <a:off x="4926330" y="9305925"/>
            <a:ext cx="189548" cy="188595"/>
            <a:chOff x="0" y="0"/>
            <a:chExt cx="252730" cy="251460"/>
          </a:xfrm>
        </p:grpSpPr>
        <p:sp>
          <p:nvSpPr>
            <p:cNvPr id="167" name="Freeform 167"/>
            <p:cNvSpPr/>
            <p:nvPr/>
          </p:nvSpPr>
          <p:spPr>
            <a:xfrm>
              <a:off x="49221" y="45235"/>
              <a:ext cx="152139" cy="153341"/>
            </a:xfrm>
            <a:custGeom>
              <a:avLst/>
              <a:gdLst/>
              <a:ahLst/>
              <a:cxnLst/>
              <a:rect l="l" t="t" r="r" b="b"/>
              <a:pathLst>
                <a:path w="152139" h="153341">
                  <a:moveTo>
                    <a:pt x="143819" y="113515"/>
                  </a:moveTo>
                  <a:cubicBezTo>
                    <a:pt x="63809" y="157965"/>
                    <a:pt x="32059" y="145265"/>
                    <a:pt x="18089" y="130025"/>
                  </a:cubicBezTo>
                  <a:cubicBezTo>
                    <a:pt x="4119" y="114785"/>
                    <a:pt x="-3501" y="80495"/>
                    <a:pt x="1579" y="60175"/>
                  </a:cubicBezTo>
                  <a:cubicBezTo>
                    <a:pt x="6659" y="39855"/>
                    <a:pt x="29519" y="14455"/>
                    <a:pt x="48569" y="6835"/>
                  </a:cubicBezTo>
                  <a:cubicBezTo>
                    <a:pt x="68889" y="485"/>
                    <a:pt x="103179" y="4295"/>
                    <a:pt x="119689" y="16995"/>
                  </a:cubicBezTo>
                  <a:cubicBezTo>
                    <a:pt x="137469" y="29695"/>
                    <a:pt x="152709" y="60175"/>
                    <a:pt x="151439" y="81765"/>
                  </a:cubicBezTo>
                  <a:cubicBezTo>
                    <a:pt x="151439" y="102085"/>
                    <a:pt x="133659" y="132565"/>
                    <a:pt x="115879" y="143995"/>
                  </a:cubicBezTo>
                  <a:cubicBezTo>
                    <a:pt x="98099" y="155425"/>
                    <a:pt x="63809" y="155425"/>
                    <a:pt x="44759" y="149075"/>
                  </a:cubicBezTo>
                  <a:cubicBezTo>
                    <a:pt x="29519" y="143995"/>
                    <a:pt x="15549" y="131295"/>
                    <a:pt x="7929" y="116055"/>
                  </a:cubicBezTo>
                  <a:cubicBezTo>
                    <a:pt x="309" y="98275"/>
                    <a:pt x="-961" y="63985"/>
                    <a:pt x="6659" y="44935"/>
                  </a:cubicBezTo>
                  <a:cubicBezTo>
                    <a:pt x="13009" y="28425"/>
                    <a:pt x="28249" y="11915"/>
                    <a:pt x="43489" y="5565"/>
                  </a:cubicBezTo>
                  <a:cubicBezTo>
                    <a:pt x="62539" y="-2055"/>
                    <a:pt x="96829" y="-2055"/>
                    <a:pt x="114609" y="6835"/>
                  </a:cubicBezTo>
                  <a:cubicBezTo>
                    <a:pt x="131119" y="14455"/>
                    <a:pt x="145089" y="33505"/>
                    <a:pt x="150169" y="48745"/>
                  </a:cubicBezTo>
                  <a:cubicBezTo>
                    <a:pt x="155249" y="65255"/>
                    <a:pt x="148899" y="103355"/>
                    <a:pt x="148899" y="103355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4912995" y="9334500"/>
            <a:ext cx="191452" cy="192405"/>
            <a:chOff x="0" y="0"/>
            <a:chExt cx="255270" cy="256540"/>
          </a:xfrm>
        </p:grpSpPr>
        <p:sp>
          <p:nvSpPr>
            <p:cNvPr id="169" name="Freeform 169"/>
            <p:cNvSpPr/>
            <p:nvPr/>
          </p:nvSpPr>
          <p:spPr>
            <a:xfrm>
              <a:off x="50641" y="50800"/>
              <a:ext cx="152559" cy="155587"/>
            </a:xfrm>
            <a:custGeom>
              <a:avLst/>
              <a:gdLst/>
              <a:ahLst/>
              <a:cxnLst/>
              <a:rect l="l" t="t" r="r" b="b"/>
              <a:pathLst>
                <a:path w="152559" h="155587">
                  <a:moveTo>
                    <a:pt x="152559" y="78740"/>
                  </a:moveTo>
                  <a:cubicBezTo>
                    <a:pt x="101759" y="153670"/>
                    <a:pt x="67469" y="157480"/>
                    <a:pt x="48419" y="149860"/>
                  </a:cubicBezTo>
                  <a:cubicBezTo>
                    <a:pt x="28099" y="142240"/>
                    <a:pt x="6509" y="115570"/>
                    <a:pt x="1429" y="95250"/>
                  </a:cubicBezTo>
                  <a:cubicBezTo>
                    <a:pt x="-2381" y="74930"/>
                    <a:pt x="6509" y="41910"/>
                    <a:pt x="20479" y="26670"/>
                  </a:cubicBezTo>
                  <a:cubicBezTo>
                    <a:pt x="35719" y="11430"/>
                    <a:pt x="67469" y="0"/>
                    <a:pt x="89059" y="3810"/>
                  </a:cubicBezTo>
                  <a:cubicBezTo>
                    <a:pt x="109379" y="6350"/>
                    <a:pt x="137319" y="27940"/>
                    <a:pt x="146209" y="46990"/>
                  </a:cubicBezTo>
                  <a:cubicBezTo>
                    <a:pt x="155099" y="66040"/>
                    <a:pt x="152559" y="100330"/>
                    <a:pt x="141129" y="118110"/>
                  </a:cubicBezTo>
                  <a:cubicBezTo>
                    <a:pt x="130969" y="135890"/>
                    <a:pt x="100489" y="152400"/>
                    <a:pt x="80169" y="154940"/>
                  </a:cubicBezTo>
                  <a:cubicBezTo>
                    <a:pt x="63659" y="157480"/>
                    <a:pt x="45879" y="152400"/>
                    <a:pt x="33179" y="142240"/>
                  </a:cubicBezTo>
                  <a:cubicBezTo>
                    <a:pt x="17939" y="129540"/>
                    <a:pt x="1429" y="99060"/>
                    <a:pt x="159" y="78740"/>
                  </a:cubicBezTo>
                  <a:cubicBezTo>
                    <a:pt x="-1111" y="60960"/>
                    <a:pt x="5239" y="40640"/>
                    <a:pt x="17939" y="27940"/>
                  </a:cubicBezTo>
                  <a:cubicBezTo>
                    <a:pt x="31909" y="12700"/>
                    <a:pt x="62389" y="0"/>
                    <a:pt x="82709" y="0"/>
                  </a:cubicBezTo>
                  <a:cubicBezTo>
                    <a:pt x="100489" y="0"/>
                    <a:pt x="120809" y="11430"/>
                    <a:pt x="132239" y="24130"/>
                  </a:cubicBezTo>
                  <a:cubicBezTo>
                    <a:pt x="143669" y="35560"/>
                    <a:pt x="152559" y="73660"/>
                    <a:pt x="152559" y="7366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4900612" y="9348788"/>
            <a:ext cx="184785" cy="184785"/>
            <a:chOff x="0" y="0"/>
            <a:chExt cx="246380" cy="246380"/>
          </a:xfrm>
        </p:grpSpPr>
        <p:sp>
          <p:nvSpPr>
            <p:cNvPr id="171" name="Freeform 171"/>
            <p:cNvSpPr/>
            <p:nvPr/>
          </p:nvSpPr>
          <p:spPr>
            <a:xfrm>
              <a:off x="48157" y="50749"/>
              <a:ext cx="144883" cy="148600"/>
            </a:xfrm>
            <a:custGeom>
              <a:avLst/>
              <a:gdLst/>
              <a:ahLst/>
              <a:cxnLst/>
              <a:rect l="l" t="t" r="r" b="b"/>
              <a:pathLst>
                <a:path w="144883" h="148600">
                  <a:moveTo>
                    <a:pt x="144883" y="52121"/>
                  </a:moveTo>
                  <a:cubicBezTo>
                    <a:pt x="142343" y="106731"/>
                    <a:pt x="123293" y="135941"/>
                    <a:pt x="104243" y="144831"/>
                  </a:cubicBezTo>
                  <a:cubicBezTo>
                    <a:pt x="85193" y="152451"/>
                    <a:pt x="49633" y="147371"/>
                    <a:pt x="33123" y="139751"/>
                  </a:cubicBezTo>
                  <a:cubicBezTo>
                    <a:pt x="20423" y="134671"/>
                    <a:pt x="12803" y="127051"/>
                    <a:pt x="7723" y="114351"/>
                  </a:cubicBezTo>
                  <a:cubicBezTo>
                    <a:pt x="103" y="97841"/>
                    <a:pt x="-2437" y="61011"/>
                    <a:pt x="2643" y="43231"/>
                  </a:cubicBezTo>
                  <a:cubicBezTo>
                    <a:pt x="6453" y="30531"/>
                    <a:pt x="16613" y="21641"/>
                    <a:pt x="25503" y="15291"/>
                  </a:cubicBezTo>
                  <a:cubicBezTo>
                    <a:pt x="34393" y="7671"/>
                    <a:pt x="45823" y="1321"/>
                    <a:pt x="58523" y="51"/>
                  </a:cubicBezTo>
                  <a:cubicBezTo>
                    <a:pt x="77573" y="-1219"/>
                    <a:pt x="125833" y="21641"/>
                    <a:pt x="125833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4900612" y="9348788"/>
            <a:ext cx="184785" cy="184785"/>
            <a:chOff x="0" y="0"/>
            <a:chExt cx="246380" cy="246380"/>
          </a:xfrm>
        </p:grpSpPr>
        <p:sp>
          <p:nvSpPr>
            <p:cNvPr id="173" name="Freeform 173"/>
            <p:cNvSpPr/>
            <p:nvPr/>
          </p:nvSpPr>
          <p:spPr>
            <a:xfrm>
              <a:off x="48157" y="50749"/>
              <a:ext cx="144883" cy="148600"/>
            </a:xfrm>
            <a:custGeom>
              <a:avLst/>
              <a:gdLst/>
              <a:ahLst/>
              <a:cxnLst/>
              <a:rect l="l" t="t" r="r" b="b"/>
              <a:pathLst>
                <a:path w="144883" h="148600">
                  <a:moveTo>
                    <a:pt x="144883" y="52121"/>
                  </a:moveTo>
                  <a:cubicBezTo>
                    <a:pt x="142343" y="106731"/>
                    <a:pt x="123293" y="135941"/>
                    <a:pt x="104243" y="144831"/>
                  </a:cubicBezTo>
                  <a:cubicBezTo>
                    <a:pt x="85193" y="152451"/>
                    <a:pt x="49633" y="147371"/>
                    <a:pt x="33123" y="139751"/>
                  </a:cubicBezTo>
                  <a:cubicBezTo>
                    <a:pt x="20423" y="134671"/>
                    <a:pt x="12803" y="127051"/>
                    <a:pt x="7723" y="114351"/>
                  </a:cubicBezTo>
                  <a:cubicBezTo>
                    <a:pt x="103" y="97841"/>
                    <a:pt x="-2437" y="61011"/>
                    <a:pt x="2643" y="43231"/>
                  </a:cubicBezTo>
                  <a:cubicBezTo>
                    <a:pt x="6453" y="30531"/>
                    <a:pt x="16613" y="21641"/>
                    <a:pt x="25503" y="15291"/>
                  </a:cubicBezTo>
                  <a:cubicBezTo>
                    <a:pt x="34393" y="7671"/>
                    <a:pt x="45823" y="1321"/>
                    <a:pt x="58523" y="51"/>
                  </a:cubicBezTo>
                  <a:cubicBezTo>
                    <a:pt x="77573" y="-1219"/>
                    <a:pt x="125833" y="21641"/>
                    <a:pt x="125833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4907280" y="9297352"/>
            <a:ext cx="192405" cy="191452"/>
            <a:chOff x="0" y="0"/>
            <a:chExt cx="256540" cy="255270"/>
          </a:xfrm>
        </p:grpSpPr>
        <p:sp>
          <p:nvSpPr>
            <p:cNvPr id="175" name="Freeform 175"/>
            <p:cNvSpPr/>
            <p:nvPr/>
          </p:nvSpPr>
          <p:spPr>
            <a:xfrm>
              <a:off x="50800" y="50727"/>
              <a:ext cx="154102" cy="153850"/>
            </a:xfrm>
            <a:custGeom>
              <a:avLst/>
              <a:gdLst/>
              <a:ahLst/>
              <a:cxnLst/>
              <a:rect l="l" t="t" r="r" b="b"/>
              <a:pathLst>
                <a:path w="154102" h="153850">
                  <a:moveTo>
                    <a:pt x="24130" y="20393"/>
                  </a:moveTo>
                  <a:cubicBezTo>
                    <a:pt x="114300" y="3883"/>
                    <a:pt x="140970" y="25473"/>
                    <a:pt x="148590" y="44523"/>
                  </a:cubicBezTo>
                  <a:cubicBezTo>
                    <a:pt x="157480" y="63573"/>
                    <a:pt x="154940" y="97863"/>
                    <a:pt x="143510" y="115643"/>
                  </a:cubicBezTo>
                  <a:cubicBezTo>
                    <a:pt x="132080" y="133423"/>
                    <a:pt x="101600" y="151203"/>
                    <a:pt x="81280" y="151203"/>
                  </a:cubicBezTo>
                  <a:cubicBezTo>
                    <a:pt x="59690" y="152473"/>
                    <a:pt x="29210" y="137233"/>
                    <a:pt x="16510" y="119453"/>
                  </a:cubicBezTo>
                  <a:cubicBezTo>
                    <a:pt x="3810" y="102943"/>
                    <a:pt x="0" y="68653"/>
                    <a:pt x="7620" y="48333"/>
                  </a:cubicBezTo>
                  <a:cubicBezTo>
                    <a:pt x="13970" y="29283"/>
                    <a:pt x="39370" y="6423"/>
                    <a:pt x="59690" y="1343"/>
                  </a:cubicBezTo>
                  <a:cubicBezTo>
                    <a:pt x="81280" y="-3737"/>
                    <a:pt x="114300" y="6423"/>
                    <a:pt x="129540" y="17853"/>
                  </a:cubicBezTo>
                  <a:cubicBezTo>
                    <a:pt x="142240" y="28013"/>
                    <a:pt x="152400" y="44523"/>
                    <a:pt x="153670" y="61033"/>
                  </a:cubicBezTo>
                  <a:cubicBezTo>
                    <a:pt x="156210" y="80083"/>
                    <a:pt x="147320" y="113103"/>
                    <a:pt x="133350" y="129613"/>
                  </a:cubicBezTo>
                  <a:cubicBezTo>
                    <a:pt x="118110" y="144853"/>
                    <a:pt x="86360" y="155013"/>
                    <a:pt x="66040" y="153743"/>
                  </a:cubicBezTo>
                  <a:cubicBezTo>
                    <a:pt x="48260" y="152473"/>
                    <a:pt x="29210" y="139773"/>
                    <a:pt x="17780" y="127073"/>
                  </a:cubicBezTo>
                  <a:cubicBezTo>
                    <a:pt x="7620" y="114373"/>
                    <a:pt x="0" y="92783"/>
                    <a:pt x="0" y="76273"/>
                  </a:cubicBezTo>
                  <a:cubicBezTo>
                    <a:pt x="0" y="59763"/>
                    <a:pt x="19050" y="25473"/>
                    <a:pt x="19050" y="25473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4909185" y="9230678"/>
            <a:ext cx="191452" cy="206692"/>
            <a:chOff x="0" y="0"/>
            <a:chExt cx="255270" cy="275590"/>
          </a:xfrm>
        </p:grpSpPr>
        <p:sp>
          <p:nvSpPr>
            <p:cNvPr id="177" name="Freeform 177"/>
            <p:cNvSpPr/>
            <p:nvPr/>
          </p:nvSpPr>
          <p:spPr>
            <a:xfrm>
              <a:off x="50800" y="50608"/>
              <a:ext cx="154062" cy="174270"/>
            </a:xfrm>
            <a:custGeom>
              <a:avLst/>
              <a:gdLst/>
              <a:ahLst/>
              <a:cxnLst/>
              <a:rect l="l" t="t" r="r" b="b"/>
              <a:pathLst>
                <a:path w="154062" h="174270">
                  <a:moveTo>
                    <a:pt x="0" y="97982"/>
                  </a:moveTo>
                  <a:cubicBezTo>
                    <a:pt x="8890" y="38292"/>
                    <a:pt x="19050" y="21782"/>
                    <a:pt x="33020" y="14162"/>
                  </a:cubicBezTo>
                  <a:cubicBezTo>
                    <a:pt x="50800" y="4002"/>
                    <a:pt x="85090" y="-1078"/>
                    <a:pt x="104140" y="6542"/>
                  </a:cubicBezTo>
                  <a:cubicBezTo>
                    <a:pt x="124460" y="14162"/>
                    <a:pt x="147320" y="40832"/>
                    <a:pt x="151130" y="61152"/>
                  </a:cubicBezTo>
                  <a:cubicBezTo>
                    <a:pt x="156210" y="81472"/>
                    <a:pt x="146050" y="115762"/>
                    <a:pt x="132080" y="131002"/>
                  </a:cubicBezTo>
                  <a:cubicBezTo>
                    <a:pt x="116840" y="146242"/>
                    <a:pt x="85090" y="157672"/>
                    <a:pt x="63500" y="153862"/>
                  </a:cubicBezTo>
                  <a:cubicBezTo>
                    <a:pt x="43180" y="150052"/>
                    <a:pt x="15240" y="129732"/>
                    <a:pt x="6350" y="109412"/>
                  </a:cubicBezTo>
                  <a:cubicBezTo>
                    <a:pt x="-2540" y="90362"/>
                    <a:pt x="-1270" y="56072"/>
                    <a:pt x="10160" y="38292"/>
                  </a:cubicBezTo>
                  <a:cubicBezTo>
                    <a:pt x="21590" y="19242"/>
                    <a:pt x="52070" y="4002"/>
                    <a:pt x="72390" y="192"/>
                  </a:cubicBezTo>
                  <a:cubicBezTo>
                    <a:pt x="88900" y="-1078"/>
                    <a:pt x="106680" y="4002"/>
                    <a:pt x="119380" y="14162"/>
                  </a:cubicBezTo>
                  <a:cubicBezTo>
                    <a:pt x="134620" y="26862"/>
                    <a:pt x="151130" y="54802"/>
                    <a:pt x="153670" y="77662"/>
                  </a:cubicBezTo>
                  <a:cubicBezTo>
                    <a:pt x="156210" y="100522"/>
                    <a:pt x="146050" y="132272"/>
                    <a:pt x="133350" y="148782"/>
                  </a:cubicBezTo>
                  <a:cubicBezTo>
                    <a:pt x="121920" y="162752"/>
                    <a:pt x="102870" y="172912"/>
                    <a:pt x="85090" y="174182"/>
                  </a:cubicBezTo>
                  <a:cubicBezTo>
                    <a:pt x="64770" y="175452"/>
                    <a:pt x="33020" y="162752"/>
                    <a:pt x="19050" y="148782"/>
                  </a:cubicBezTo>
                  <a:cubicBezTo>
                    <a:pt x="6350" y="136082"/>
                    <a:pt x="0" y="97982"/>
                    <a:pt x="0" y="97982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4895850" y="9188768"/>
            <a:ext cx="189548" cy="184785"/>
            <a:chOff x="0" y="0"/>
            <a:chExt cx="252730" cy="246380"/>
          </a:xfrm>
        </p:grpSpPr>
        <p:sp>
          <p:nvSpPr>
            <p:cNvPr id="179" name="Freeform 179"/>
            <p:cNvSpPr/>
            <p:nvPr/>
          </p:nvSpPr>
          <p:spPr>
            <a:xfrm>
              <a:off x="50637" y="50749"/>
              <a:ext cx="148753" cy="148600"/>
            </a:xfrm>
            <a:custGeom>
              <a:avLst/>
              <a:gdLst/>
              <a:ahLst/>
              <a:cxnLst/>
              <a:rect l="l" t="t" r="r" b="b"/>
              <a:pathLst>
                <a:path w="148753" h="148600">
                  <a:moveTo>
                    <a:pt x="148753" y="52121"/>
                  </a:moveTo>
                  <a:cubicBezTo>
                    <a:pt x="146213" y="106731"/>
                    <a:pt x="127163" y="135941"/>
                    <a:pt x="108113" y="144831"/>
                  </a:cubicBezTo>
                  <a:cubicBezTo>
                    <a:pt x="89063" y="152451"/>
                    <a:pt x="53503" y="147371"/>
                    <a:pt x="36993" y="139751"/>
                  </a:cubicBezTo>
                  <a:cubicBezTo>
                    <a:pt x="24293" y="134671"/>
                    <a:pt x="16673" y="124511"/>
                    <a:pt x="11593" y="114351"/>
                  </a:cubicBezTo>
                  <a:cubicBezTo>
                    <a:pt x="5243" y="104191"/>
                    <a:pt x="-1107" y="92761"/>
                    <a:pt x="163" y="80061"/>
                  </a:cubicBezTo>
                  <a:cubicBezTo>
                    <a:pt x="1433" y="61011"/>
                    <a:pt x="16673" y="27991"/>
                    <a:pt x="29373" y="15291"/>
                  </a:cubicBezTo>
                  <a:cubicBezTo>
                    <a:pt x="38263" y="5131"/>
                    <a:pt x="49693" y="1321"/>
                    <a:pt x="62393" y="51"/>
                  </a:cubicBezTo>
                  <a:cubicBezTo>
                    <a:pt x="81443" y="-1219"/>
                    <a:pt x="129703" y="21641"/>
                    <a:pt x="129703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3459480" y="9101138"/>
            <a:ext cx="189548" cy="189548"/>
            <a:chOff x="0" y="0"/>
            <a:chExt cx="252730" cy="252730"/>
          </a:xfrm>
        </p:grpSpPr>
        <p:sp>
          <p:nvSpPr>
            <p:cNvPr id="181" name="Freeform 181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3463290" y="9124950"/>
            <a:ext cx="189548" cy="192405"/>
            <a:chOff x="0" y="0"/>
            <a:chExt cx="252730" cy="256540"/>
          </a:xfrm>
        </p:grpSpPr>
        <p:sp>
          <p:nvSpPr>
            <p:cNvPr id="183" name="Freeform 183"/>
            <p:cNvSpPr/>
            <p:nvPr/>
          </p:nvSpPr>
          <p:spPr>
            <a:xfrm>
              <a:off x="49221" y="47594"/>
              <a:ext cx="152696" cy="156061"/>
            </a:xfrm>
            <a:custGeom>
              <a:avLst/>
              <a:gdLst/>
              <a:ahLst/>
              <a:cxnLst/>
              <a:rect l="l" t="t" r="r" b="b"/>
              <a:pathLst>
                <a:path w="152696" h="156061">
                  <a:moveTo>
                    <a:pt x="143819" y="116236"/>
                  </a:moveTo>
                  <a:cubicBezTo>
                    <a:pt x="63809" y="160686"/>
                    <a:pt x="32059" y="147986"/>
                    <a:pt x="18089" y="132746"/>
                  </a:cubicBezTo>
                  <a:cubicBezTo>
                    <a:pt x="4119" y="117506"/>
                    <a:pt x="-3501" y="83216"/>
                    <a:pt x="1579" y="62896"/>
                  </a:cubicBezTo>
                  <a:cubicBezTo>
                    <a:pt x="6659" y="42576"/>
                    <a:pt x="29519" y="17176"/>
                    <a:pt x="48569" y="9556"/>
                  </a:cubicBezTo>
                  <a:cubicBezTo>
                    <a:pt x="68889" y="3206"/>
                    <a:pt x="103179" y="7016"/>
                    <a:pt x="119689" y="19716"/>
                  </a:cubicBezTo>
                  <a:cubicBezTo>
                    <a:pt x="137469" y="32416"/>
                    <a:pt x="152709" y="62896"/>
                    <a:pt x="151439" y="84486"/>
                  </a:cubicBezTo>
                  <a:cubicBezTo>
                    <a:pt x="151439" y="104806"/>
                    <a:pt x="133659" y="135286"/>
                    <a:pt x="115879" y="146716"/>
                  </a:cubicBezTo>
                  <a:cubicBezTo>
                    <a:pt x="98099" y="158146"/>
                    <a:pt x="63809" y="158146"/>
                    <a:pt x="44759" y="151796"/>
                  </a:cubicBezTo>
                  <a:cubicBezTo>
                    <a:pt x="29519" y="146716"/>
                    <a:pt x="15549" y="134016"/>
                    <a:pt x="7929" y="118776"/>
                  </a:cubicBezTo>
                  <a:cubicBezTo>
                    <a:pt x="309" y="100996"/>
                    <a:pt x="-961" y="66706"/>
                    <a:pt x="6659" y="47656"/>
                  </a:cubicBezTo>
                  <a:cubicBezTo>
                    <a:pt x="13009" y="31146"/>
                    <a:pt x="28249" y="15906"/>
                    <a:pt x="43489" y="8286"/>
                  </a:cubicBezTo>
                  <a:cubicBezTo>
                    <a:pt x="58729" y="666"/>
                    <a:pt x="81589" y="-3144"/>
                    <a:pt x="98099" y="3206"/>
                  </a:cubicBezTo>
                  <a:cubicBezTo>
                    <a:pt x="117149" y="9556"/>
                    <a:pt x="142549" y="32416"/>
                    <a:pt x="150169" y="51466"/>
                  </a:cubicBezTo>
                  <a:cubicBezTo>
                    <a:pt x="156519" y="67976"/>
                    <a:pt x="148899" y="106076"/>
                    <a:pt x="148899" y="106076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3432810" y="9144000"/>
            <a:ext cx="191452" cy="198120"/>
            <a:chOff x="0" y="0"/>
            <a:chExt cx="255270" cy="264160"/>
          </a:xfrm>
        </p:grpSpPr>
        <p:sp>
          <p:nvSpPr>
            <p:cNvPr id="185" name="Freeform 185"/>
            <p:cNvSpPr/>
            <p:nvPr/>
          </p:nvSpPr>
          <p:spPr>
            <a:xfrm>
              <a:off x="50411" y="48157"/>
              <a:ext cx="153071" cy="164417"/>
            </a:xfrm>
            <a:custGeom>
              <a:avLst/>
              <a:gdLst/>
              <a:ahLst/>
              <a:cxnLst/>
              <a:rect l="l" t="t" r="r" b="b"/>
              <a:pathLst>
                <a:path w="153071" h="164417">
                  <a:moveTo>
                    <a:pt x="152789" y="104243"/>
                  </a:moveTo>
                  <a:cubicBezTo>
                    <a:pt x="124849" y="149963"/>
                    <a:pt x="109609" y="161393"/>
                    <a:pt x="93099" y="163933"/>
                  </a:cubicBezTo>
                  <a:cubicBezTo>
                    <a:pt x="72779" y="166473"/>
                    <a:pt x="38489" y="158853"/>
                    <a:pt x="23249" y="144883"/>
                  </a:cubicBezTo>
                  <a:cubicBezTo>
                    <a:pt x="8009" y="129643"/>
                    <a:pt x="-2151" y="97893"/>
                    <a:pt x="389" y="76303"/>
                  </a:cubicBezTo>
                  <a:cubicBezTo>
                    <a:pt x="4199" y="55983"/>
                    <a:pt x="25789" y="28043"/>
                    <a:pt x="44839" y="19153"/>
                  </a:cubicBezTo>
                  <a:cubicBezTo>
                    <a:pt x="63889" y="10263"/>
                    <a:pt x="98179" y="12803"/>
                    <a:pt x="115959" y="22963"/>
                  </a:cubicBezTo>
                  <a:cubicBezTo>
                    <a:pt x="135009" y="34393"/>
                    <a:pt x="151519" y="63603"/>
                    <a:pt x="152789" y="85193"/>
                  </a:cubicBezTo>
                  <a:cubicBezTo>
                    <a:pt x="154059" y="105513"/>
                    <a:pt x="140089" y="137263"/>
                    <a:pt x="123579" y="149963"/>
                  </a:cubicBezTo>
                  <a:cubicBezTo>
                    <a:pt x="105799" y="162663"/>
                    <a:pt x="71509" y="166473"/>
                    <a:pt x="52459" y="161393"/>
                  </a:cubicBezTo>
                  <a:cubicBezTo>
                    <a:pt x="35949" y="157583"/>
                    <a:pt x="20709" y="146153"/>
                    <a:pt x="13089" y="132183"/>
                  </a:cubicBezTo>
                  <a:cubicBezTo>
                    <a:pt x="2929" y="114403"/>
                    <a:pt x="-881" y="81383"/>
                    <a:pt x="5469" y="61063"/>
                  </a:cubicBezTo>
                  <a:cubicBezTo>
                    <a:pt x="11819" y="40743"/>
                    <a:pt x="29599" y="17883"/>
                    <a:pt x="47379" y="7723"/>
                  </a:cubicBezTo>
                  <a:cubicBezTo>
                    <a:pt x="62619" y="103"/>
                    <a:pt x="85479" y="-2437"/>
                    <a:pt x="100719" y="2643"/>
                  </a:cubicBezTo>
                  <a:cubicBezTo>
                    <a:pt x="117229" y="6453"/>
                    <a:pt x="136279" y="19153"/>
                    <a:pt x="145169" y="34393"/>
                  </a:cubicBezTo>
                  <a:cubicBezTo>
                    <a:pt x="155329" y="50903"/>
                    <a:pt x="152789" y="104243"/>
                    <a:pt x="152789" y="104243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3424238" y="9182100"/>
            <a:ext cx="191452" cy="208597"/>
            <a:chOff x="0" y="0"/>
            <a:chExt cx="255270" cy="278130"/>
          </a:xfrm>
        </p:grpSpPr>
        <p:sp>
          <p:nvSpPr>
            <p:cNvPr id="187" name="Freeform 187"/>
            <p:cNvSpPr/>
            <p:nvPr/>
          </p:nvSpPr>
          <p:spPr>
            <a:xfrm>
              <a:off x="49884" y="50499"/>
              <a:ext cx="154586" cy="177023"/>
            </a:xfrm>
            <a:custGeom>
              <a:avLst/>
              <a:gdLst/>
              <a:ahLst/>
              <a:cxnLst/>
              <a:rect l="l" t="t" r="r" b="b"/>
              <a:pathLst>
                <a:path w="154586" h="177023">
                  <a:moveTo>
                    <a:pt x="154586" y="76501"/>
                  </a:moveTo>
                  <a:cubicBezTo>
                    <a:pt x="145696" y="138731"/>
                    <a:pt x="135536" y="155241"/>
                    <a:pt x="121566" y="162861"/>
                  </a:cubicBezTo>
                  <a:cubicBezTo>
                    <a:pt x="103786" y="173021"/>
                    <a:pt x="69496" y="179371"/>
                    <a:pt x="50446" y="170481"/>
                  </a:cubicBezTo>
                  <a:cubicBezTo>
                    <a:pt x="30126" y="162861"/>
                    <a:pt x="7266" y="136191"/>
                    <a:pt x="3456" y="115871"/>
                  </a:cubicBezTo>
                  <a:cubicBezTo>
                    <a:pt x="-1624" y="95551"/>
                    <a:pt x="7266" y="61261"/>
                    <a:pt x="22506" y="46021"/>
                  </a:cubicBezTo>
                  <a:cubicBezTo>
                    <a:pt x="36476" y="30781"/>
                    <a:pt x="69496" y="19351"/>
                    <a:pt x="91086" y="23161"/>
                  </a:cubicBezTo>
                  <a:cubicBezTo>
                    <a:pt x="111406" y="26971"/>
                    <a:pt x="139346" y="47291"/>
                    <a:pt x="148236" y="67611"/>
                  </a:cubicBezTo>
                  <a:cubicBezTo>
                    <a:pt x="157126" y="86661"/>
                    <a:pt x="155856" y="120951"/>
                    <a:pt x="144426" y="138731"/>
                  </a:cubicBezTo>
                  <a:cubicBezTo>
                    <a:pt x="132996" y="157781"/>
                    <a:pt x="102516" y="173021"/>
                    <a:pt x="82196" y="176831"/>
                  </a:cubicBezTo>
                  <a:cubicBezTo>
                    <a:pt x="65686" y="178101"/>
                    <a:pt x="47906" y="173021"/>
                    <a:pt x="35206" y="162861"/>
                  </a:cubicBezTo>
                  <a:cubicBezTo>
                    <a:pt x="19966" y="150161"/>
                    <a:pt x="4726" y="120951"/>
                    <a:pt x="916" y="99361"/>
                  </a:cubicBezTo>
                  <a:cubicBezTo>
                    <a:pt x="-1624" y="80311"/>
                    <a:pt x="916" y="57451"/>
                    <a:pt x="11076" y="40941"/>
                  </a:cubicBezTo>
                  <a:cubicBezTo>
                    <a:pt x="21236" y="23161"/>
                    <a:pt x="47906" y="2841"/>
                    <a:pt x="69496" y="301"/>
                  </a:cubicBezTo>
                  <a:cubicBezTo>
                    <a:pt x="89816" y="-2239"/>
                    <a:pt x="121566" y="11731"/>
                    <a:pt x="135536" y="25701"/>
                  </a:cubicBezTo>
                  <a:cubicBezTo>
                    <a:pt x="148236" y="38401"/>
                    <a:pt x="154586" y="76501"/>
                    <a:pt x="154586" y="7650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3424238" y="9207818"/>
            <a:ext cx="191452" cy="200025"/>
            <a:chOff x="0" y="0"/>
            <a:chExt cx="255270" cy="266700"/>
          </a:xfrm>
        </p:grpSpPr>
        <p:sp>
          <p:nvSpPr>
            <p:cNvPr id="189" name="Freeform 189"/>
            <p:cNvSpPr/>
            <p:nvPr/>
          </p:nvSpPr>
          <p:spPr>
            <a:xfrm>
              <a:off x="49804" y="50800"/>
              <a:ext cx="154725" cy="164311"/>
            </a:xfrm>
            <a:custGeom>
              <a:avLst/>
              <a:gdLst/>
              <a:ahLst/>
              <a:cxnLst/>
              <a:rect l="l" t="t" r="r" b="b"/>
              <a:pathLst>
                <a:path w="154725" h="164311">
                  <a:moveTo>
                    <a:pt x="154666" y="87630"/>
                  </a:moveTo>
                  <a:cubicBezTo>
                    <a:pt x="108946" y="161290"/>
                    <a:pt x="91166" y="166370"/>
                    <a:pt x="74656" y="163830"/>
                  </a:cubicBezTo>
                  <a:cubicBezTo>
                    <a:pt x="54336" y="161290"/>
                    <a:pt x="23856" y="144780"/>
                    <a:pt x="12426" y="127000"/>
                  </a:cubicBezTo>
                  <a:cubicBezTo>
                    <a:pt x="2266" y="109220"/>
                    <a:pt x="-274" y="74930"/>
                    <a:pt x="8616" y="55880"/>
                  </a:cubicBezTo>
                  <a:cubicBezTo>
                    <a:pt x="17506" y="36830"/>
                    <a:pt x="45446" y="15240"/>
                    <a:pt x="65766" y="11430"/>
                  </a:cubicBezTo>
                  <a:cubicBezTo>
                    <a:pt x="87356" y="8890"/>
                    <a:pt x="119106" y="19050"/>
                    <a:pt x="134346" y="35560"/>
                  </a:cubicBezTo>
                  <a:cubicBezTo>
                    <a:pt x="148316" y="50800"/>
                    <a:pt x="158476" y="83820"/>
                    <a:pt x="153396" y="104140"/>
                  </a:cubicBezTo>
                  <a:cubicBezTo>
                    <a:pt x="148316" y="124460"/>
                    <a:pt x="126726" y="151130"/>
                    <a:pt x="106406" y="158750"/>
                  </a:cubicBezTo>
                  <a:cubicBezTo>
                    <a:pt x="87356" y="166370"/>
                    <a:pt x="53066" y="161290"/>
                    <a:pt x="35286" y="151130"/>
                  </a:cubicBezTo>
                  <a:cubicBezTo>
                    <a:pt x="21316" y="143510"/>
                    <a:pt x="11156" y="125730"/>
                    <a:pt x="6076" y="111760"/>
                  </a:cubicBezTo>
                  <a:cubicBezTo>
                    <a:pt x="996" y="99060"/>
                    <a:pt x="-1544" y="83820"/>
                    <a:pt x="996" y="68580"/>
                  </a:cubicBezTo>
                  <a:cubicBezTo>
                    <a:pt x="4806" y="53340"/>
                    <a:pt x="13696" y="31750"/>
                    <a:pt x="26396" y="20320"/>
                  </a:cubicBezTo>
                  <a:cubicBezTo>
                    <a:pt x="39096" y="8890"/>
                    <a:pt x="60686" y="0"/>
                    <a:pt x="77196" y="0"/>
                  </a:cubicBezTo>
                  <a:cubicBezTo>
                    <a:pt x="94976" y="0"/>
                    <a:pt x="116566" y="7620"/>
                    <a:pt x="129266" y="19050"/>
                  </a:cubicBezTo>
                  <a:cubicBezTo>
                    <a:pt x="141966" y="30480"/>
                    <a:pt x="154666" y="67310"/>
                    <a:pt x="154666" y="6731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3414712" y="9267825"/>
            <a:ext cx="191452" cy="208597"/>
            <a:chOff x="0" y="0"/>
            <a:chExt cx="255270" cy="278130"/>
          </a:xfrm>
        </p:grpSpPr>
        <p:sp>
          <p:nvSpPr>
            <p:cNvPr id="191" name="Freeform 191"/>
            <p:cNvSpPr/>
            <p:nvPr/>
          </p:nvSpPr>
          <p:spPr>
            <a:xfrm>
              <a:off x="49884" y="50499"/>
              <a:ext cx="154586" cy="177023"/>
            </a:xfrm>
            <a:custGeom>
              <a:avLst/>
              <a:gdLst/>
              <a:ahLst/>
              <a:cxnLst/>
              <a:rect l="l" t="t" r="r" b="b"/>
              <a:pathLst>
                <a:path w="154586" h="177023">
                  <a:moveTo>
                    <a:pt x="154586" y="76501"/>
                  </a:moveTo>
                  <a:cubicBezTo>
                    <a:pt x="145696" y="138731"/>
                    <a:pt x="135536" y="155241"/>
                    <a:pt x="121566" y="162861"/>
                  </a:cubicBezTo>
                  <a:cubicBezTo>
                    <a:pt x="103786" y="173021"/>
                    <a:pt x="69496" y="179371"/>
                    <a:pt x="50446" y="170481"/>
                  </a:cubicBezTo>
                  <a:cubicBezTo>
                    <a:pt x="30126" y="162861"/>
                    <a:pt x="7266" y="136191"/>
                    <a:pt x="3456" y="115871"/>
                  </a:cubicBezTo>
                  <a:cubicBezTo>
                    <a:pt x="-1624" y="95551"/>
                    <a:pt x="7266" y="61261"/>
                    <a:pt x="22506" y="46021"/>
                  </a:cubicBezTo>
                  <a:cubicBezTo>
                    <a:pt x="36476" y="30781"/>
                    <a:pt x="69496" y="19351"/>
                    <a:pt x="91086" y="23161"/>
                  </a:cubicBezTo>
                  <a:cubicBezTo>
                    <a:pt x="111406" y="26971"/>
                    <a:pt x="139346" y="47291"/>
                    <a:pt x="148236" y="67611"/>
                  </a:cubicBezTo>
                  <a:cubicBezTo>
                    <a:pt x="157126" y="86661"/>
                    <a:pt x="155856" y="120951"/>
                    <a:pt x="144426" y="138731"/>
                  </a:cubicBezTo>
                  <a:cubicBezTo>
                    <a:pt x="132996" y="157781"/>
                    <a:pt x="102516" y="173021"/>
                    <a:pt x="82196" y="176831"/>
                  </a:cubicBezTo>
                  <a:cubicBezTo>
                    <a:pt x="65686" y="178101"/>
                    <a:pt x="47906" y="173021"/>
                    <a:pt x="35206" y="162861"/>
                  </a:cubicBezTo>
                  <a:cubicBezTo>
                    <a:pt x="19966" y="150161"/>
                    <a:pt x="4726" y="120951"/>
                    <a:pt x="916" y="99361"/>
                  </a:cubicBezTo>
                  <a:cubicBezTo>
                    <a:pt x="-1624" y="80311"/>
                    <a:pt x="916" y="57451"/>
                    <a:pt x="11076" y="40941"/>
                  </a:cubicBezTo>
                  <a:cubicBezTo>
                    <a:pt x="21236" y="23161"/>
                    <a:pt x="47906" y="2841"/>
                    <a:pt x="69496" y="301"/>
                  </a:cubicBezTo>
                  <a:cubicBezTo>
                    <a:pt x="89816" y="-2239"/>
                    <a:pt x="121566" y="11731"/>
                    <a:pt x="135536" y="25701"/>
                  </a:cubicBezTo>
                  <a:cubicBezTo>
                    <a:pt x="148236" y="38401"/>
                    <a:pt x="154586" y="76501"/>
                    <a:pt x="154586" y="7650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3425190" y="9324975"/>
            <a:ext cx="191452" cy="192405"/>
            <a:chOff x="0" y="0"/>
            <a:chExt cx="255270" cy="256540"/>
          </a:xfrm>
        </p:grpSpPr>
        <p:sp>
          <p:nvSpPr>
            <p:cNvPr id="193" name="Freeform 193"/>
            <p:cNvSpPr/>
            <p:nvPr/>
          </p:nvSpPr>
          <p:spPr>
            <a:xfrm>
              <a:off x="50641" y="50800"/>
              <a:ext cx="152559" cy="155587"/>
            </a:xfrm>
            <a:custGeom>
              <a:avLst/>
              <a:gdLst/>
              <a:ahLst/>
              <a:cxnLst/>
              <a:rect l="l" t="t" r="r" b="b"/>
              <a:pathLst>
                <a:path w="152559" h="155587">
                  <a:moveTo>
                    <a:pt x="152559" y="78740"/>
                  </a:moveTo>
                  <a:cubicBezTo>
                    <a:pt x="101759" y="153670"/>
                    <a:pt x="67469" y="157480"/>
                    <a:pt x="48419" y="149860"/>
                  </a:cubicBezTo>
                  <a:cubicBezTo>
                    <a:pt x="28099" y="142240"/>
                    <a:pt x="6509" y="115570"/>
                    <a:pt x="1429" y="95250"/>
                  </a:cubicBezTo>
                  <a:cubicBezTo>
                    <a:pt x="-2381" y="74930"/>
                    <a:pt x="6509" y="41910"/>
                    <a:pt x="20479" y="26670"/>
                  </a:cubicBezTo>
                  <a:cubicBezTo>
                    <a:pt x="35719" y="11430"/>
                    <a:pt x="67469" y="0"/>
                    <a:pt x="89059" y="3810"/>
                  </a:cubicBezTo>
                  <a:cubicBezTo>
                    <a:pt x="109379" y="6350"/>
                    <a:pt x="137319" y="27940"/>
                    <a:pt x="146209" y="46990"/>
                  </a:cubicBezTo>
                  <a:cubicBezTo>
                    <a:pt x="155099" y="66040"/>
                    <a:pt x="152559" y="100330"/>
                    <a:pt x="141129" y="118110"/>
                  </a:cubicBezTo>
                  <a:cubicBezTo>
                    <a:pt x="130969" y="135890"/>
                    <a:pt x="100489" y="152400"/>
                    <a:pt x="80169" y="154940"/>
                  </a:cubicBezTo>
                  <a:cubicBezTo>
                    <a:pt x="63659" y="157480"/>
                    <a:pt x="45879" y="152400"/>
                    <a:pt x="33179" y="142240"/>
                  </a:cubicBezTo>
                  <a:cubicBezTo>
                    <a:pt x="17939" y="129540"/>
                    <a:pt x="1429" y="99060"/>
                    <a:pt x="159" y="78740"/>
                  </a:cubicBezTo>
                  <a:cubicBezTo>
                    <a:pt x="-1111" y="60960"/>
                    <a:pt x="5239" y="40640"/>
                    <a:pt x="17939" y="27940"/>
                  </a:cubicBezTo>
                  <a:cubicBezTo>
                    <a:pt x="31909" y="12700"/>
                    <a:pt x="62389" y="0"/>
                    <a:pt x="82709" y="0"/>
                  </a:cubicBezTo>
                  <a:cubicBezTo>
                    <a:pt x="100489" y="0"/>
                    <a:pt x="120809" y="11430"/>
                    <a:pt x="132239" y="24130"/>
                  </a:cubicBezTo>
                  <a:cubicBezTo>
                    <a:pt x="143669" y="35560"/>
                    <a:pt x="152559" y="73660"/>
                    <a:pt x="152559" y="7366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3440430" y="9348788"/>
            <a:ext cx="189548" cy="189548"/>
            <a:chOff x="0" y="0"/>
            <a:chExt cx="252730" cy="252730"/>
          </a:xfrm>
        </p:grpSpPr>
        <p:sp>
          <p:nvSpPr>
            <p:cNvPr id="195" name="Freeform 195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3421380" y="9314498"/>
            <a:ext cx="189548" cy="189548"/>
            <a:chOff x="0" y="0"/>
            <a:chExt cx="252730" cy="252730"/>
          </a:xfrm>
        </p:grpSpPr>
        <p:sp>
          <p:nvSpPr>
            <p:cNvPr id="197" name="Freeform 197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3425190" y="9243060"/>
            <a:ext cx="193358" cy="213360"/>
            <a:chOff x="0" y="0"/>
            <a:chExt cx="257810" cy="284480"/>
          </a:xfrm>
        </p:grpSpPr>
        <p:sp>
          <p:nvSpPr>
            <p:cNvPr id="199" name="Freeform 199"/>
            <p:cNvSpPr/>
            <p:nvPr/>
          </p:nvSpPr>
          <p:spPr>
            <a:xfrm>
              <a:off x="50800" y="50663"/>
              <a:ext cx="156210" cy="183085"/>
            </a:xfrm>
            <a:custGeom>
              <a:avLst/>
              <a:gdLst/>
              <a:ahLst/>
              <a:cxnLst/>
              <a:rect l="l" t="t" r="r" b="b"/>
              <a:pathLst>
                <a:path w="156210" h="183085">
                  <a:moveTo>
                    <a:pt x="0" y="100467"/>
                  </a:moveTo>
                  <a:cubicBezTo>
                    <a:pt x="31750" y="11567"/>
                    <a:pt x="48260" y="2677"/>
                    <a:pt x="64770" y="137"/>
                  </a:cubicBezTo>
                  <a:cubicBezTo>
                    <a:pt x="83820" y="-1133"/>
                    <a:pt x="118110" y="6487"/>
                    <a:pt x="133350" y="21727"/>
                  </a:cubicBezTo>
                  <a:cubicBezTo>
                    <a:pt x="148590" y="36967"/>
                    <a:pt x="158750" y="69987"/>
                    <a:pt x="154940" y="91577"/>
                  </a:cubicBezTo>
                  <a:cubicBezTo>
                    <a:pt x="149860" y="111897"/>
                    <a:pt x="128270" y="138567"/>
                    <a:pt x="109220" y="147457"/>
                  </a:cubicBezTo>
                  <a:cubicBezTo>
                    <a:pt x="88900" y="155077"/>
                    <a:pt x="54610" y="152537"/>
                    <a:pt x="36830" y="141107"/>
                  </a:cubicBezTo>
                  <a:cubicBezTo>
                    <a:pt x="19050" y="129677"/>
                    <a:pt x="2540" y="99197"/>
                    <a:pt x="1270" y="78877"/>
                  </a:cubicBezTo>
                  <a:cubicBezTo>
                    <a:pt x="1270" y="57287"/>
                    <a:pt x="16510" y="25537"/>
                    <a:pt x="34290" y="14107"/>
                  </a:cubicBezTo>
                  <a:cubicBezTo>
                    <a:pt x="50800" y="1407"/>
                    <a:pt x="86360" y="-1133"/>
                    <a:pt x="105410" y="3947"/>
                  </a:cubicBezTo>
                  <a:cubicBezTo>
                    <a:pt x="121920" y="9027"/>
                    <a:pt x="135890" y="21727"/>
                    <a:pt x="143510" y="34427"/>
                  </a:cubicBezTo>
                  <a:cubicBezTo>
                    <a:pt x="152400" y="48397"/>
                    <a:pt x="154940" y="66177"/>
                    <a:pt x="156210" y="82687"/>
                  </a:cubicBezTo>
                  <a:cubicBezTo>
                    <a:pt x="156210" y="103007"/>
                    <a:pt x="153670" y="130947"/>
                    <a:pt x="140970" y="147457"/>
                  </a:cubicBezTo>
                  <a:cubicBezTo>
                    <a:pt x="128270" y="165237"/>
                    <a:pt x="100330" y="183017"/>
                    <a:pt x="78740" y="183017"/>
                  </a:cubicBezTo>
                  <a:cubicBezTo>
                    <a:pt x="58420" y="184287"/>
                    <a:pt x="27940" y="167777"/>
                    <a:pt x="15240" y="152537"/>
                  </a:cubicBezTo>
                  <a:cubicBezTo>
                    <a:pt x="3810" y="138567"/>
                    <a:pt x="0" y="100467"/>
                    <a:pt x="0" y="100467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3425190" y="9171622"/>
            <a:ext cx="189548" cy="189548"/>
            <a:chOff x="0" y="0"/>
            <a:chExt cx="252730" cy="252730"/>
          </a:xfrm>
        </p:grpSpPr>
        <p:sp>
          <p:nvSpPr>
            <p:cNvPr id="201" name="Freeform 201"/>
            <p:cNvSpPr/>
            <p:nvPr/>
          </p:nvSpPr>
          <p:spPr>
            <a:xfrm>
              <a:off x="50562" y="50749"/>
              <a:ext cx="148828" cy="152154"/>
            </a:xfrm>
            <a:custGeom>
              <a:avLst/>
              <a:gdLst/>
              <a:ahLst/>
              <a:cxnLst/>
              <a:rect l="l" t="t" r="r" b="b"/>
              <a:pathLst>
                <a:path w="148828" h="152154">
                  <a:moveTo>
                    <a:pt x="148828" y="52121"/>
                  </a:moveTo>
                  <a:cubicBezTo>
                    <a:pt x="146288" y="106731"/>
                    <a:pt x="123428" y="134671"/>
                    <a:pt x="108188" y="144831"/>
                  </a:cubicBezTo>
                  <a:cubicBezTo>
                    <a:pt x="96758" y="151181"/>
                    <a:pt x="85328" y="153721"/>
                    <a:pt x="71358" y="151181"/>
                  </a:cubicBezTo>
                  <a:cubicBezTo>
                    <a:pt x="53578" y="147371"/>
                    <a:pt x="23098" y="128321"/>
                    <a:pt x="11668" y="114351"/>
                  </a:cubicBezTo>
                  <a:cubicBezTo>
                    <a:pt x="2778" y="104191"/>
                    <a:pt x="-1032" y="92761"/>
                    <a:pt x="238" y="80061"/>
                  </a:cubicBezTo>
                  <a:cubicBezTo>
                    <a:pt x="1508" y="61011"/>
                    <a:pt x="16748" y="27991"/>
                    <a:pt x="29448" y="15291"/>
                  </a:cubicBezTo>
                  <a:cubicBezTo>
                    <a:pt x="38338" y="5131"/>
                    <a:pt x="49768" y="1321"/>
                    <a:pt x="62468" y="51"/>
                  </a:cubicBezTo>
                  <a:cubicBezTo>
                    <a:pt x="81518" y="-1219"/>
                    <a:pt x="129778" y="21641"/>
                    <a:pt x="129778" y="2164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3429000" y="9201150"/>
            <a:ext cx="193358" cy="210503"/>
            <a:chOff x="0" y="0"/>
            <a:chExt cx="257810" cy="280670"/>
          </a:xfrm>
        </p:grpSpPr>
        <p:sp>
          <p:nvSpPr>
            <p:cNvPr id="203" name="Freeform 203"/>
            <p:cNvSpPr/>
            <p:nvPr/>
          </p:nvSpPr>
          <p:spPr>
            <a:xfrm>
              <a:off x="50559" y="50641"/>
              <a:ext cx="155181" cy="178079"/>
            </a:xfrm>
            <a:custGeom>
              <a:avLst/>
              <a:gdLst/>
              <a:ahLst/>
              <a:cxnLst/>
              <a:rect l="l" t="t" r="r" b="b"/>
              <a:pathLst>
                <a:path w="155181" h="178079">
                  <a:moveTo>
                    <a:pt x="155181" y="83979"/>
                  </a:moveTo>
                  <a:cubicBezTo>
                    <a:pt x="122161" y="167799"/>
                    <a:pt x="105651" y="176689"/>
                    <a:pt x="89141" y="177959"/>
                  </a:cubicBezTo>
                  <a:cubicBezTo>
                    <a:pt x="70091" y="179229"/>
                    <a:pt x="35801" y="170339"/>
                    <a:pt x="20561" y="155099"/>
                  </a:cubicBezTo>
                  <a:cubicBezTo>
                    <a:pt x="6591" y="139859"/>
                    <a:pt x="-3569" y="106839"/>
                    <a:pt x="1511" y="85249"/>
                  </a:cubicBezTo>
                  <a:cubicBezTo>
                    <a:pt x="5321" y="64929"/>
                    <a:pt x="28181" y="38259"/>
                    <a:pt x="47231" y="30639"/>
                  </a:cubicBezTo>
                  <a:cubicBezTo>
                    <a:pt x="67551" y="21749"/>
                    <a:pt x="101841" y="25559"/>
                    <a:pt x="119621" y="36989"/>
                  </a:cubicBezTo>
                  <a:cubicBezTo>
                    <a:pt x="137401" y="49689"/>
                    <a:pt x="153911" y="80169"/>
                    <a:pt x="153911" y="100489"/>
                  </a:cubicBezTo>
                  <a:cubicBezTo>
                    <a:pt x="153911" y="122079"/>
                    <a:pt x="137401" y="152559"/>
                    <a:pt x="119621" y="165259"/>
                  </a:cubicBezTo>
                  <a:cubicBezTo>
                    <a:pt x="103111" y="176689"/>
                    <a:pt x="67551" y="179229"/>
                    <a:pt x="48501" y="174149"/>
                  </a:cubicBezTo>
                  <a:cubicBezTo>
                    <a:pt x="33261" y="169069"/>
                    <a:pt x="19291" y="155099"/>
                    <a:pt x="10401" y="142399"/>
                  </a:cubicBezTo>
                  <a:cubicBezTo>
                    <a:pt x="2781" y="128429"/>
                    <a:pt x="-1029" y="110649"/>
                    <a:pt x="241" y="94139"/>
                  </a:cubicBezTo>
                  <a:cubicBezTo>
                    <a:pt x="241" y="75089"/>
                    <a:pt x="2781" y="49689"/>
                    <a:pt x="15481" y="34449"/>
                  </a:cubicBezTo>
                  <a:cubicBezTo>
                    <a:pt x="28181" y="17939"/>
                    <a:pt x="57391" y="1429"/>
                    <a:pt x="77711" y="159"/>
                  </a:cubicBezTo>
                  <a:cubicBezTo>
                    <a:pt x="95491" y="-1111"/>
                    <a:pt x="115811" y="5239"/>
                    <a:pt x="128511" y="17939"/>
                  </a:cubicBezTo>
                  <a:cubicBezTo>
                    <a:pt x="142481" y="31909"/>
                    <a:pt x="155181" y="83979"/>
                    <a:pt x="155181" y="83979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3428047" y="9244965"/>
            <a:ext cx="191452" cy="208597"/>
            <a:chOff x="0" y="0"/>
            <a:chExt cx="255270" cy="278130"/>
          </a:xfrm>
        </p:grpSpPr>
        <p:sp>
          <p:nvSpPr>
            <p:cNvPr id="205" name="Freeform 205"/>
            <p:cNvSpPr/>
            <p:nvPr/>
          </p:nvSpPr>
          <p:spPr>
            <a:xfrm>
              <a:off x="50394" y="50499"/>
              <a:ext cx="154401" cy="176786"/>
            </a:xfrm>
            <a:custGeom>
              <a:avLst/>
              <a:gdLst/>
              <a:ahLst/>
              <a:cxnLst/>
              <a:rect l="l" t="t" r="r" b="b"/>
              <a:pathLst>
                <a:path w="154401" h="176786">
                  <a:moveTo>
                    <a:pt x="154076" y="76501"/>
                  </a:moveTo>
                  <a:cubicBezTo>
                    <a:pt x="129946" y="162861"/>
                    <a:pt x="114706" y="173021"/>
                    <a:pt x="98196" y="175561"/>
                  </a:cubicBezTo>
                  <a:cubicBezTo>
                    <a:pt x="79146" y="179371"/>
                    <a:pt x="43586" y="174291"/>
                    <a:pt x="28346" y="160321"/>
                  </a:cubicBezTo>
                  <a:cubicBezTo>
                    <a:pt x="11836" y="146351"/>
                    <a:pt x="-864" y="114601"/>
                    <a:pt x="1676" y="93011"/>
                  </a:cubicBezTo>
                  <a:cubicBezTo>
                    <a:pt x="2946" y="72691"/>
                    <a:pt x="23266" y="43481"/>
                    <a:pt x="42316" y="33321"/>
                  </a:cubicBezTo>
                  <a:cubicBezTo>
                    <a:pt x="60096" y="24431"/>
                    <a:pt x="95656" y="24431"/>
                    <a:pt x="113436" y="33321"/>
                  </a:cubicBezTo>
                  <a:cubicBezTo>
                    <a:pt x="132486" y="43481"/>
                    <a:pt x="152806" y="72691"/>
                    <a:pt x="154076" y="93011"/>
                  </a:cubicBezTo>
                  <a:cubicBezTo>
                    <a:pt x="156616" y="114601"/>
                    <a:pt x="143916" y="146351"/>
                    <a:pt x="127406" y="160321"/>
                  </a:cubicBezTo>
                  <a:cubicBezTo>
                    <a:pt x="112166" y="174291"/>
                    <a:pt x="76606" y="179371"/>
                    <a:pt x="57556" y="175561"/>
                  </a:cubicBezTo>
                  <a:cubicBezTo>
                    <a:pt x="41046" y="173021"/>
                    <a:pt x="25806" y="160321"/>
                    <a:pt x="16916" y="148891"/>
                  </a:cubicBezTo>
                  <a:cubicBezTo>
                    <a:pt x="6756" y="136191"/>
                    <a:pt x="1676" y="118411"/>
                    <a:pt x="406" y="101901"/>
                  </a:cubicBezTo>
                  <a:cubicBezTo>
                    <a:pt x="-864" y="82851"/>
                    <a:pt x="406" y="57451"/>
                    <a:pt x="10566" y="40941"/>
                  </a:cubicBezTo>
                  <a:cubicBezTo>
                    <a:pt x="20726" y="23161"/>
                    <a:pt x="47396" y="2841"/>
                    <a:pt x="68986" y="301"/>
                  </a:cubicBezTo>
                  <a:cubicBezTo>
                    <a:pt x="89306" y="-2239"/>
                    <a:pt x="121056" y="11731"/>
                    <a:pt x="135026" y="25701"/>
                  </a:cubicBezTo>
                  <a:cubicBezTo>
                    <a:pt x="147726" y="38401"/>
                    <a:pt x="154076" y="76501"/>
                    <a:pt x="154076" y="76501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3427095" y="9279255"/>
            <a:ext cx="191452" cy="192405"/>
            <a:chOff x="0" y="0"/>
            <a:chExt cx="255270" cy="256540"/>
          </a:xfrm>
        </p:grpSpPr>
        <p:sp>
          <p:nvSpPr>
            <p:cNvPr id="207" name="Freeform 207"/>
            <p:cNvSpPr/>
            <p:nvPr/>
          </p:nvSpPr>
          <p:spPr>
            <a:xfrm>
              <a:off x="50641" y="50800"/>
              <a:ext cx="152559" cy="155587"/>
            </a:xfrm>
            <a:custGeom>
              <a:avLst/>
              <a:gdLst/>
              <a:ahLst/>
              <a:cxnLst/>
              <a:rect l="l" t="t" r="r" b="b"/>
              <a:pathLst>
                <a:path w="152559" h="155587">
                  <a:moveTo>
                    <a:pt x="152559" y="78740"/>
                  </a:moveTo>
                  <a:cubicBezTo>
                    <a:pt x="101759" y="153670"/>
                    <a:pt x="67469" y="157480"/>
                    <a:pt x="48419" y="149860"/>
                  </a:cubicBezTo>
                  <a:cubicBezTo>
                    <a:pt x="28099" y="142240"/>
                    <a:pt x="6509" y="115570"/>
                    <a:pt x="1429" y="95250"/>
                  </a:cubicBezTo>
                  <a:cubicBezTo>
                    <a:pt x="-2381" y="74930"/>
                    <a:pt x="6509" y="41910"/>
                    <a:pt x="20479" y="26670"/>
                  </a:cubicBezTo>
                  <a:cubicBezTo>
                    <a:pt x="35719" y="11430"/>
                    <a:pt x="67469" y="0"/>
                    <a:pt x="89059" y="3810"/>
                  </a:cubicBezTo>
                  <a:cubicBezTo>
                    <a:pt x="109379" y="6350"/>
                    <a:pt x="137319" y="27940"/>
                    <a:pt x="146209" y="46990"/>
                  </a:cubicBezTo>
                  <a:cubicBezTo>
                    <a:pt x="155099" y="66040"/>
                    <a:pt x="152559" y="100330"/>
                    <a:pt x="141129" y="118110"/>
                  </a:cubicBezTo>
                  <a:cubicBezTo>
                    <a:pt x="130969" y="135890"/>
                    <a:pt x="100489" y="152400"/>
                    <a:pt x="80169" y="154940"/>
                  </a:cubicBezTo>
                  <a:cubicBezTo>
                    <a:pt x="63659" y="157480"/>
                    <a:pt x="45879" y="152400"/>
                    <a:pt x="33179" y="142240"/>
                  </a:cubicBezTo>
                  <a:cubicBezTo>
                    <a:pt x="17939" y="129540"/>
                    <a:pt x="1429" y="99060"/>
                    <a:pt x="159" y="78740"/>
                  </a:cubicBezTo>
                  <a:cubicBezTo>
                    <a:pt x="-1111" y="60960"/>
                    <a:pt x="5239" y="40640"/>
                    <a:pt x="17939" y="27940"/>
                  </a:cubicBezTo>
                  <a:cubicBezTo>
                    <a:pt x="31909" y="12700"/>
                    <a:pt x="62389" y="0"/>
                    <a:pt x="82709" y="0"/>
                  </a:cubicBezTo>
                  <a:cubicBezTo>
                    <a:pt x="100489" y="0"/>
                    <a:pt x="120809" y="11430"/>
                    <a:pt x="132239" y="24130"/>
                  </a:cubicBezTo>
                  <a:cubicBezTo>
                    <a:pt x="143669" y="35560"/>
                    <a:pt x="152559" y="73660"/>
                    <a:pt x="152559" y="7366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3431858" y="9185910"/>
            <a:ext cx="192405" cy="192405"/>
            <a:chOff x="0" y="0"/>
            <a:chExt cx="256540" cy="256540"/>
          </a:xfrm>
        </p:grpSpPr>
        <p:sp>
          <p:nvSpPr>
            <p:cNvPr id="209" name="Freeform 209"/>
            <p:cNvSpPr/>
            <p:nvPr/>
          </p:nvSpPr>
          <p:spPr>
            <a:xfrm>
              <a:off x="50800" y="49575"/>
              <a:ext cx="153994" cy="157661"/>
            </a:xfrm>
            <a:custGeom>
              <a:avLst/>
              <a:gdLst/>
              <a:ahLst/>
              <a:cxnLst/>
              <a:rect l="l" t="t" r="r" b="b"/>
              <a:pathLst>
                <a:path w="153994" h="157661">
                  <a:moveTo>
                    <a:pt x="5080" y="50755"/>
                  </a:moveTo>
                  <a:cubicBezTo>
                    <a:pt x="77470" y="-5125"/>
                    <a:pt x="110490" y="2495"/>
                    <a:pt x="127000" y="16465"/>
                  </a:cubicBezTo>
                  <a:cubicBezTo>
                    <a:pt x="143510" y="30435"/>
                    <a:pt x="156210" y="62185"/>
                    <a:pt x="153670" y="82505"/>
                  </a:cubicBezTo>
                  <a:cubicBezTo>
                    <a:pt x="151130" y="104095"/>
                    <a:pt x="132080" y="132035"/>
                    <a:pt x="113030" y="142195"/>
                  </a:cubicBezTo>
                  <a:cubicBezTo>
                    <a:pt x="95250" y="152355"/>
                    <a:pt x="60960" y="152355"/>
                    <a:pt x="41910" y="142195"/>
                  </a:cubicBezTo>
                  <a:cubicBezTo>
                    <a:pt x="22860" y="133305"/>
                    <a:pt x="3810" y="104095"/>
                    <a:pt x="1270" y="83775"/>
                  </a:cubicBezTo>
                  <a:cubicBezTo>
                    <a:pt x="-1270" y="62185"/>
                    <a:pt x="11430" y="30435"/>
                    <a:pt x="27940" y="16465"/>
                  </a:cubicBezTo>
                  <a:cubicBezTo>
                    <a:pt x="43180" y="2495"/>
                    <a:pt x="78740" y="-2585"/>
                    <a:pt x="97790" y="1225"/>
                  </a:cubicBezTo>
                  <a:cubicBezTo>
                    <a:pt x="114300" y="3765"/>
                    <a:pt x="129540" y="15195"/>
                    <a:pt x="138430" y="27895"/>
                  </a:cubicBezTo>
                  <a:cubicBezTo>
                    <a:pt x="148590" y="45675"/>
                    <a:pt x="154940" y="78695"/>
                    <a:pt x="149860" y="99015"/>
                  </a:cubicBezTo>
                  <a:cubicBezTo>
                    <a:pt x="146050" y="116795"/>
                    <a:pt x="134620" y="135845"/>
                    <a:pt x="120650" y="144735"/>
                  </a:cubicBezTo>
                  <a:cubicBezTo>
                    <a:pt x="102870" y="156165"/>
                    <a:pt x="68580" y="161245"/>
                    <a:pt x="49530" y="154895"/>
                  </a:cubicBezTo>
                  <a:cubicBezTo>
                    <a:pt x="31750" y="149815"/>
                    <a:pt x="16510" y="134575"/>
                    <a:pt x="7620" y="119335"/>
                  </a:cubicBezTo>
                  <a:cubicBezTo>
                    <a:pt x="0" y="105365"/>
                    <a:pt x="0" y="65995"/>
                    <a:pt x="0" y="65995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3434715" y="9161145"/>
            <a:ext cx="191452" cy="192405"/>
            <a:chOff x="0" y="0"/>
            <a:chExt cx="255270" cy="256540"/>
          </a:xfrm>
        </p:grpSpPr>
        <p:sp>
          <p:nvSpPr>
            <p:cNvPr id="211" name="Freeform 211"/>
            <p:cNvSpPr/>
            <p:nvPr/>
          </p:nvSpPr>
          <p:spPr>
            <a:xfrm>
              <a:off x="50800" y="50153"/>
              <a:ext cx="152559" cy="155587"/>
            </a:xfrm>
            <a:custGeom>
              <a:avLst/>
              <a:gdLst/>
              <a:ahLst/>
              <a:cxnLst/>
              <a:rect l="l" t="t" r="r" b="b"/>
              <a:pathLst>
                <a:path w="152559" h="155587">
                  <a:moveTo>
                    <a:pt x="0" y="76847"/>
                  </a:moveTo>
                  <a:cubicBezTo>
                    <a:pt x="50800" y="1917"/>
                    <a:pt x="85090" y="-1893"/>
                    <a:pt x="104140" y="5727"/>
                  </a:cubicBezTo>
                  <a:cubicBezTo>
                    <a:pt x="124460" y="13347"/>
                    <a:pt x="146050" y="40017"/>
                    <a:pt x="151130" y="60337"/>
                  </a:cubicBezTo>
                  <a:cubicBezTo>
                    <a:pt x="154940" y="80657"/>
                    <a:pt x="146050" y="113677"/>
                    <a:pt x="132080" y="128917"/>
                  </a:cubicBezTo>
                  <a:cubicBezTo>
                    <a:pt x="116840" y="144157"/>
                    <a:pt x="85090" y="155587"/>
                    <a:pt x="63500" y="151777"/>
                  </a:cubicBezTo>
                  <a:cubicBezTo>
                    <a:pt x="43180" y="149237"/>
                    <a:pt x="15240" y="127647"/>
                    <a:pt x="6350" y="108597"/>
                  </a:cubicBezTo>
                  <a:cubicBezTo>
                    <a:pt x="-2540" y="89547"/>
                    <a:pt x="0" y="55257"/>
                    <a:pt x="11430" y="37477"/>
                  </a:cubicBezTo>
                  <a:cubicBezTo>
                    <a:pt x="21590" y="19697"/>
                    <a:pt x="52070" y="3187"/>
                    <a:pt x="72390" y="647"/>
                  </a:cubicBezTo>
                  <a:cubicBezTo>
                    <a:pt x="88900" y="-1893"/>
                    <a:pt x="106680" y="3187"/>
                    <a:pt x="119380" y="13347"/>
                  </a:cubicBezTo>
                  <a:cubicBezTo>
                    <a:pt x="134620" y="26047"/>
                    <a:pt x="151130" y="56527"/>
                    <a:pt x="152400" y="76847"/>
                  </a:cubicBezTo>
                  <a:cubicBezTo>
                    <a:pt x="153670" y="94627"/>
                    <a:pt x="147320" y="114947"/>
                    <a:pt x="134620" y="127647"/>
                  </a:cubicBezTo>
                  <a:cubicBezTo>
                    <a:pt x="120650" y="142887"/>
                    <a:pt x="90170" y="155587"/>
                    <a:pt x="69850" y="155587"/>
                  </a:cubicBezTo>
                  <a:cubicBezTo>
                    <a:pt x="52070" y="155587"/>
                    <a:pt x="31750" y="144157"/>
                    <a:pt x="20320" y="131457"/>
                  </a:cubicBezTo>
                  <a:cubicBezTo>
                    <a:pt x="8890" y="120027"/>
                    <a:pt x="0" y="81927"/>
                    <a:pt x="0" y="81927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3431858" y="9179243"/>
            <a:ext cx="199072" cy="244792"/>
            <a:chOff x="0" y="0"/>
            <a:chExt cx="265430" cy="326390"/>
          </a:xfrm>
        </p:grpSpPr>
        <p:sp>
          <p:nvSpPr>
            <p:cNvPr id="213" name="Freeform 213"/>
            <p:cNvSpPr/>
            <p:nvPr/>
          </p:nvSpPr>
          <p:spPr>
            <a:xfrm>
              <a:off x="49221" y="47741"/>
              <a:ext cx="164139" cy="230203"/>
            </a:xfrm>
            <a:custGeom>
              <a:avLst/>
              <a:gdLst/>
              <a:ahLst/>
              <a:cxnLst/>
              <a:rect l="l" t="t" r="r" b="b"/>
              <a:pathLst>
                <a:path w="164139" h="230203">
                  <a:moveTo>
                    <a:pt x="164139" y="75449"/>
                  </a:moveTo>
                  <a:cubicBezTo>
                    <a:pt x="141279" y="201179"/>
                    <a:pt x="117149" y="221499"/>
                    <a:pt x="98099" y="227849"/>
                  </a:cubicBezTo>
                  <a:cubicBezTo>
                    <a:pt x="81589" y="232929"/>
                    <a:pt x="62539" y="229119"/>
                    <a:pt x="48569" y="222769"/>
                  </a:cubicBezTo>
                  <a:cubicBezTo>
                    <a:pt x="33329" y="217689"/>
                    <a:pt x="18089" y="204989"/>
                    <a:pt x="10469" y="189749"/>
                  </a:cubicBezTo>
                  <a:cubicBezTo>
                    <a:pt x="2849" y="171969"/>
                    <a:pt x="-961" y="136409"/>
                    <a:pt x="9199" y="117359"/>
                  </a:cubicBezTo>
                  <a:cubicBezTo>
                    <a:pt x="19359" y="97039"/>
                    <a:pt x="47299" y="76719"/>
                    <a:pt x="68889" y="74179"/>
                  </a:cubicBezTo>
                  <a:cubicBezTo>
                    <a:pt x="90479" y="71639"/>
                    <a:pt x="123499" y="83069"/>
                    <a:pt x="137469" y="99579"/>
                  </a:cubicBezTo>
                  <a:cubicBezTo>
                    <a:pt x="151439" y="116089"/>
                    <a:pt x="160329" y="149109"/>
                    <a:pt x="155249" y="170699"/>
                  </a:cubicBezTo>
                  <a:cubicBezTo>
                    <a:pt x="150169" y="191019"/>
                    <a:pt x="126039" y="217689"/>
                    <a:pt x="105719" y="225309"/>
                  </a:cubicBezTo>
                  <a:cubicBezTo>
                    <a:pt x="85399" y="232929"/>
                    <a:pt x="51109" y="227849"/>
                    <a:pt x="33329" y="215149"/>
                  </a:cubicBezTo>
                  <a:cubicBezTo>
                    <a:pt x="15549" y="202449"/>
                    <a:pt x="5389" y="174509"/>
                    <a:pt x="1579" y="149109"/>
                  </a:cubicBezTo>
                  <a:cubicBezTo>
                    <a:pt x="-3501" y="118629"/>
                    <a:pt x="4119" y="65289"/>
                    <a:pt x="18089" y="39889"/>
                  </a:cubicBezTo>
                  <a:cubicBezTo>
                    <a:pt x="28249" y="22109"/>
                    <a:pt x="42219" y="8139"/>
                    <a:pt x="58729" y="3059"/>
                  </a:cubicBezTo>
                  <a:cubicBezTo>
                    <a:pt x="79049" y="-3291"/>
                    <a:pt x="113339" y="519"/>
                    <a:pt x="131119" y="11949"/>
                  </a:cubicBezTo>
                  <a:cubicBezTo>
                    <a:pt x="147629" y="23379"/>
                    <a:pt x="164139" y="75449"/>
                    <a:pt x="164139" y="75449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3429953" y="9266872"/>
            <a:ext cx="191452" cy="200025"/>
            <a:chOff x="0" y="0"/>
            <a:chExt cx="255270" cy="266700"/>
          </a:xfrm>
        </p:grpSpPr>
        <p:sp>
          <p:nvSpPr>
            <p:cNvPr id="215" name="Freeform 215"/>
            <p:cNvSpPr/>
            <p:nvPr/>
          </p:nvSpPr>
          <p:spPr>
            <a:xfrm>
              <a:off x="49804" y="50800"/>
              <a:ext cx="154725" cy="164311"/>
            </a:xfrm>
            <a:custGeom>
              <a:avLst/>
              <a:gdLst/>
              <a:ahLst/>
              <a:cxnLst/>
              <a:rect l="l" t="t" r="r" b="b"/>
              <a:pathLst>
                <a:path w="154725" h="164311">
                  <a:moveTo>
                    <a:pt x="154666" y="87630"/>
                  </a:moveTo>
                  <a:cubicBezTo>
                    <a:pt x="108946" y="161290"/>
                    <a:pt x="91166" y="166370"/>
                    <a:pt x="74656" y="163830"/>
                  </a:cubicBezTo>
                  <a:cubicBezTo>
                    <a:pt x="54336" y="161290"/>
                    <a:pt x="23856" y="144780"/>
                    <a:pt x="12426" y="127000"/>
                  </a:cubicBezTo>
                  <a:cubicBezTo>
                    <a:pt x="2266" y="109220"/>
                    <a:pt x="-274" y="74930"/>
                    <a:pt x="8616" y="55880"/>
                  </a:cubicBezTo>
                  <a:cubicBezTo>
                    <a:pt x="17506" y="36830"/>
                    <a:pt x="45446" y="15240"/>
                    <a:pt x="65766" y="11430"/>
                  </a:cubicBezTo>
                  <a:cubicBezTo>
                    <a:pt x="87356" y="8890"/>
                    <a:pt x="119106" y="19050"/>
                    <a:pt x="134346" y="35560"/>
                  </a:cubicBezTo>
                  <a:cubicBezTo>
                    <a:pt x="148316" y="50800"/>
                    <a:pt x="158476" y="83820"/>
                    <a:pt x="153396" y="104140"/>
                  </a:cubicBezTo>
                  <a:cubicBezTo>
                    <a:pt x="148316" y="124460"/>
                    <a:pt x="126726" y="151130"/>
                    <a:pt x="106406" y="158750"/>
                  </a:cubicBezTo>
                  <a:cubicBezTo>
                    <a:pt x="87356" y="166370"/>
                    <a:pt x="53066" y="161290"/>
                    <a:pt x="35286" y="151130"/>
                  </a:cubicBezTo>
                  <a:cubicBezTo>
                    <a:pt x="21316" y="143510"/>
                    <a:pt x="11156" y="125730"/>
                    <a:pt x="6076" y="111760"/>
                  </a:cubicBezTo>
                  <a:cubicBezTo>
                    <a:pt x="996" y="99060"/>
                    <a:pt x="-1544" y="83820"/>
                    <a:pt x="996" y="68580"/>
                  </a:cubicBezTo>
                  <a:cubicBezTo>
                    <a:pt x="4806" y="53340"/>
                    <a:pt x="13696" y="31750"/>
                    <a:pt x="26396" y="20320"/>
                  </a:cubicBezTo>
                  <a:cubicBezTo>
                    <a:pt x="39096" y="8890"/>
                    <a:pt x="60686" y="0"/>
                    <a:pt x="77196" y="0"/>
                  </a:cubicBezTo>
                  <a:cubicBezTo>
                    <a:pt x="94976" y="0"/>
                    <a:pt x="116566" y="7620"/>
                    <a:pt x="129266" y="19050"/>
                  </a:cubicBezTo>
                  <a:cubicBezTo>
                    <a:pt x="141966" y="30480"/>
                    <a:pt x="154666" y="67310"/>
                    <a:pt x="154666" y="67310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3431858" y="9309735"/>
            <a:ext cx="196215" cy="197167"/>
            <a:chOff x="0" y="0"/>
            <a:chExt cx="261620" cy="262890"/>
          </a:xfrm>
        </p:grpSpPr>
        <p:sp>
          <p:nvSpPr>
            <p:cNvPr id="217" name="Freeform 217"/>
            <p:cNvSpPr/>
            <p:nvPr/>
          </p:nvSpPr>
          <p:spPr>
            <a:xfrm>
              <a:off x="50663" y="50038"/>
              <a:ext cx="158956" cy="160973"/>
            </a:xfrm>
            <a:custGeom>
              <a:avLst/>
              <a:gdLst/>
              <a:ahLst/>
              <a:cxnLst/>
              <a:rect l="l" t="t" r="r" b="b"/>
              <a:pathLst>
                <a:path w="158956" h="160973">
                  <a:moveTo>
                    <a:pt x="146187" y="42672"/>
                  </a:moveTo>
                  <a:cubicBezTo>
                    <a:pt x="146187" y="132842"/>
                    <a:pt x="119517" y="155702"/>
                    <a:pt x="99197" y="159512"/>
                  </a:cubicBezTo>
                  <a:cubicBezTo>
                    <a:pt x="77607" y="163322"/>
                    <a:pt x="44587" y="154432"/>
                    <a:pt x="29347" y="139192"/>
                  </a:cubicBezTo>
                  <a:cubicBezTo>
                    <a:pt x="14107" y="125222"/>
                    <a:pt x="3947" y="92202"/>
                    <a:pt x="7757" y="71882"/>
                  </a:cubicBezTo>
                  <a:cubicBezTo>
                    <a:pt x="10297" y="50292"/>
                    <a:pt x="31887" y="23622"/>
                    <a:pt x="50937" y="14732"/>
                  </a:cubicBezTo>
                  <a:cubicBezTo>
                    <a:pt x="69987" y="5842"/>
                    <a:pt x="104277" y="8382"/>
                    <a:pt x="123327" y="19812"/>
                  </a:cubicBezTo>
                  <a:cubicBezTo>
                    <a:pt x="141107" y="29972"/>
                    <a:pt x="157617" y="60452"/>
                    <a:pt x="158887" y="80772"/>
                  </a:cubicBezTo>
                  <a:cubicBezTo>
                    <a:pt x="160157" y="102362"/>
                    <a:pt x="143647" y="132842"/>
                    <a:pt x="128407" y="145542"/>
                  </a:cubicBezTo>
                  <a:cubicBezTo>
                    <a:pt x="115707" y="156972"/>
                    <a:pt x="97927" y="162052"/>
                    <a:pt x="82687" y="160782"/>
                  </a:cubicBezTo>
                  <a:cubicBezTo>
                    <a:pt x="62367" y="159512"/>
                    <a:pt x="31887" y="143002"/>
                    <a:pt x="19187" y="126492"/>
                  </a:cubicBezTo>
                  <a:cubicBezTo>
                    <a:pt x="6487" y="113792"/>
                    <a:pt x="-1133" y="93472"/>
                    <a:pt x="137" y="75692"/>
                  </a:cubicBezTo>
                  <a:cubicBezTo>
                    <a:pt x="2677" y="55372"/>
                    <a:pt x="19187" y="24892"/>
                    <a:pt x="34427" y="12192"/>
                  </a:cubicBezTo>
                  <a:cubicBezTo>
                    <a:pt x="49667" y="2032"/>
                    <a:pt x="71257" y="-1778"/>
                    <a:pt x="87767" y="762"/>
                  </a:cubicBezTo>
                  <a:cubicBezTo>
                    <a:pt x="105547" y="3302"/>
                    <a:pt x="136027" y="27432"/>
                    <a:pt x="136027" y="27432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3446145" y="9354502"/>
            <a:ext cx="189548" cy="192405"/>
            <a:chOff x="0" y="0"/>
            <a:chExt cx="252730" cy="256540"/>
          </a:xfrm>
        </p:grpSpPr>
        <p:sp>
          <p:nvSpPr>
            <p:cNvPr id="219" name="Freeform 219"/>
            <p:cNvSpPr/>
            <p:nvPr/>
          </p:nvSpPr>
          <p:spPr>
            <a:xfrm>
              <a:off x="47752" y="46288"/>
              <a:ext cx="155063" cy="159708"/>
            </a:xfrm>
            <a:custGeom>
              <a:avLst/>
              <a:gdLst/>
              <a:ahLst/>
              <a:cxnLst/>
              <a:rect l="l" t="t" r="r" b="b"/>
              <a:pathLst>
                <a:path w="155063" h="159708">
                  <a:moveTo>
                    <a:pt x="151638" y="57852"/>
                  </a:moveTo>
                  <a:cubicBezTo>
                    <a:pt x="127508" y="145482"/>
                    <a:pt x="95758" y="159452"/>
                    <a:pt x="75438" y="158182"/>
                  </a:cubicBezTo>
                  <a:cubicBezTo>
                    <a:pt x="53848" y="156912"/>
                    <a:pt x="24638" y="139132"/>
                    <a:pt x="13208" y="121352"/>
                  </a:cubicBezTo>
                  <a:cubicBezTo>
                    <a:pt x="3048" y="103572"/>
                    <a:pt x="508" y="69282"/>
                    <a:pt x="9398" y="50232"/>
                  </a:cubicBezTo>
                  <a:cubicBezTo>
                    <a:pt x="18288" y="29912"/>
                    <a:pt x="46228" y="9592"/>
                    <a:pt x="66548" y="5782"/>
                  </a:cubicBezTo>
                  <a:cubicBezTo>
                    <a:pt x="88138" y="3242"/>
                    <a:pt x="121158" y="14672"/>
                    <a:pt x="135128" y="29912"/>
                  </a:cubicBezTo>
                  <a:cubicBezTo>
                    <a:pt x="149098" y="45152"/>
                    <a:pt x="157988" y="78172"/>
                    <a:pt x="154178" y="98492"/>
                  </a:cubicBezTo>
                  <a:cubicBezTo>
                    <a:pt x="149098" y="118812"/>
                    <a:pt x="124968" y="144212"/>
                    <a:pt x="107188" y="153102"/>
                  </a:cubicBezTo>
                  <a:cubicBezTo>
                    <a:pt x="93218" y="160722"/>
                    <a:pt x="74168" y="161992"/>
                    <a:pt x="58928" y="155642"/>
                  </a:cubicBezTo>
                  <a:cubicBezTo>
                    <a:pt x="39878" y="149292"/>
                    <a:pt x="15748" y="125162"/>
                    <a:pt x="6858" y="106112"/>
                  </a:cubicBezTo>
                  <a:cubicBezTo>
                    <a:pt x="-762" y="89602"/>
                    <a:pt x="-2032" y="68012"/>
                    <a:pt x="3048" y="51502"/>
                  </a:cubicBezTo>
                  <a:cubicBezTo>
                    <a:pt x="8128" y="34992"/>
                    <a:pt x="20828" y="17212"/>
                    <a:pt x="36068" y="8322"/>
                  </a:cubicBezTo>
                  <a:cubicBezTo>
                    <a:pt x="55118" y="-568"/>
                    <a:pt x="89408" y="-3108"/>
                    <a:pt x="108458" y="4512"/>
                  </a:cubicBezTo>
                  <a:cubicBezTo>
                    <a:pt x="124968" y="10862"/>
                    <a:pt x="146558" y="42612"/>
                    <a:pt x="146558" y="42612"/>
                  </a:cubicBezTo>
                </a:path>
              </a:pathLst>
            </a:custGeom>
            <a:solidFill>
              <a:srgbClr val="D3D3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20" name="Freeform 220"/>
          <p:cNvSpPr/>
          <p:nvPr/>
        </p:nvSpPr>
        <p:spPr>
          <a:xfrm>
            <a:off x="0" y="9476422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1" name="Freeform 221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4270" y="-4151720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1" y="0"/>
                </a:lnTo>
                <a:lnTo>
                  <a:pt x="8535601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10151301">
            <a:off x="11648774" y="6804031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446812" y="784176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452176">
            <a:off x="15012576" y="-275968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5612360" y="203445"/>
            <a:ext cx="11960084" cy="9880110"/>
          </a:xfrm>
          <a:custGeom>
            <a:avLst/>
            <a:gdLst/>
            <a:ahLst/>
            <a:cxnLst/>
            <a:rect l="l" t="t" r="r" b="b"/>
            <a:pathLst>
              <a:path w="11960084" h="9880110">
                <a:moveTo>
                  <a:pt x="0" y="0"/>
                </a:moveTo>
                <a:lnTo>
                  <a:pt x="11960084" y="0"/>
                </a:lnTo>
                <a:lnTo>
                  <a:pt x="11960084" y="9880110"/>
                </a:lnTo>
                <a:lnTo>
                  <a:pt x="0" y="9880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40" r="-89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0" y="4317935"/>
            <a:ext cx="5513181" cy="156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 b="1" spc="42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 DE CASOS DE USO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482254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5336709" y="-3779886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7886468">
            <a:off x="3918307" y="6062753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7075777" y="3946462"/>
            <a:ext cx="4136446" cy="229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</a:pPr>
            <a:r>
              <a:rPr lang="en-US" sz="4370" b="1" spc="410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 DE ACTIVIDADES</a:t>
            </a:r>
          </a:p>
        </p:txBody>
      </p:sp>
      <p:sp>
        <p:nvSpPr>
          <p:cNvPr id="5" name="Freeform 5"/>
          <p:cNvSpPr/>
          <p:nvPr/>
        </p:nvSpPr>
        <p:spPr>
          <a:xfrm>
            <a:off x="472417" y="440508"/>
            <a:ext cx="6384285" cy="9405985"/>
          </a:xfrm>
          <a:custGeom>
            <a:avLst/>
            <a:gdLst/>
            <a:ahLst/>
            <a:cxnLst/>
            <a:rect l="l" t="t" r="r" b="b"/>
            <a:pathLst>
              <a:path w="6384285" h="9405985">
                <a:moveTo>
                  <a:pt x="0" y="0"/>
                </a:moveTo>
                <a:lnTo>
                  <a:pt x="6384285" y="0"/>
                </a:lnTo>
                <a:lnTo>
                  <a:pt x="6384285" y="9405984"/>
                </a:lnTo>
                <a:lnTo>
                  <a:pt x="0" y="940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1" r="-9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1431298" y="440508"/>
            <a:ext cx="6701764" cy="9405985"/>
          </a:xfrm>
          <a:custGeom>
            <a:avLst/>
            <a:gdLst/>
            <a:ahLst/>
            <a:cxnLst/>
            <a:rect l="l" t="t" r="r" b="b"/>
            <a:pathLst>
              <a:path w="6701764" h="9405985">
                <a:moveTo>
                  <a:pt x="0" y="0"/>
                </a:moveTo>
                <a:lnTo>
                  <a:pt x="6701764" y="0"/>
                </a:lnTo>
                <a:lnTo>
                  <a:pt x="6701764" y="9405984"/>
                </a:lnTo>
                <a:lnTo>
                  <a:pt x="0" y="9405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725930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98399">
            <a:off x="18239039" y="-7239235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2770156">
            <a:off x="-1790522" y="-1076633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2770156">
            <a:off x="15574663" y="6646989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73780" y="2532316"/>
            <a:ext cx="18361780" cy="7105324"/>
          </a:xfrm>
          <a:custGeom>
            <a:avLst/>
            <a:gdLst/>
            <a:ahLst/>
            <a:cxnLst/>
            <a:rect l="l" t="t" r="r" b="b"/>
            <a:pathLst>
              <a:path w="18361780" h="7105324">
                <a:moveTo>
                  <a:pt x="0" y="0"/>
                </a:moveTo>
                <a:lnTo>
                  <a:pt x="18361780" y="0"/>
                </a:lnTo>
                <a:lnTo>
                  <a:pt x="18361780" y="7105324"/>
                </a:lnTo>
                <a:lnTo>
                  <a:pt x="0" y="7105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8" t="-1077" r="-1042" b="-1751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4781606" y="743376"/>
            <a:ext cx="8577228" cy="121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8"/>
              </a:lnSpc>
            </a:pPr>
            <a:r>
              <a:rPr lang="en-US" sz="7027" b="1" spc="6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DIAGRAMA TO BE 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183">
            <a:off x="5229251" y="-8582128"/>
            <a:ext cx="8158150" cy="10943859"/>
          </a:xfrm>
          <a:custGeom>
            <a:avLst/>
            <a:gdLst/>
            <a:ahLst/>
            <a:cxnLst/>
            <a:rect l="l" t="t" r="r" b="b"/>
            <a:pathLst>
              <a:path w="8158150" h="10943859">
                <a:moveTo>
                  <a:pt x="0" y="0"/>
                </a:moveTo>
                <a:lnTo>
                  <a:pt x="8158150" y="0"/>
                </a:lnTo>
                <a:lnTo>
                  <a:pt x="8158150" y="10943859"/>
                </a:lnTo>
                <a:lnTo>
                  <a:pt x="0" y="1094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86953" y="1744472"/>
          <a:ext cx="4665814" cy="7324725"/>
        </p:xfrm>
        <a:graphic>
          <a:graphicData uri="http://schemas.openxmlformats.org/drawingml/2006/table">
            <a:tbl>
              <a:tblPr/>
              <a:tblGrid>
                <a:gridCol w="155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315">
                <a:tc gridSpan="3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Sin digitalizar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Sin digitalizar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Sin digitalizar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Ingresos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Gastos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Utilidades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+900.000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-320.000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580.000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+945.000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-336.000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609.000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+1.215.000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-461.000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754.000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+1.215.000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-432.000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783.000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+1.620.000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-576.000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1.044.000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+1.170.000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-416.000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754.000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+1.395.000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-496.000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899.000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+1.530.000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-544.000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986.000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+1.350.000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-480.000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870.000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+1.035.000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-368.000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667.000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+1.395.000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-496.000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899.000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+1.710.000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-608.000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1.102.000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+15.435.000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-5.533.000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9.947.000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996220" y="4206"/>
            <a:ext cx="6295560" cy="17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985" b="1" spc="46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FLUJO DE CAJA</a:t>
            </a:r>
          </a:p>
          <a:p>
            <a:pPr algn="ctr">
              <a:lnSpc>
                <a:spcPts val="6979"/>
              </a:lnSpc>
            </a:pPr>
            <a:r>
              <a:rPr lang="en-US" sz="4985" b="1" spc="46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SIN DIGITALIZAR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1332" y="9221598"/>
            <a:ext cx="2562869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537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343 tortas vendidas al año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0539" y="218652"/>
            <a:ext cx="3038642" cy="133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Precio Promedio por torta 45.000 CLP</a:t>
            </a:r>
          </a:p>
          <a:p>
            <a:pPr algn="ctr">
              <a:lnSpc>
                <a:spcPts val="2672"/>
              </a:lnSpc>
            </a:pPr>
            <a:r>
              <a:rPr lang="en-US" sz="190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Promedio Produccion por torta 16.000 CLP</a:t>
            </a:r>
          </a:p>
        </p:txBody>
      </p:sp>
      <p:sp>
        <p:nvSpPr>
          <p:cNvPr id="7" name="AutoShape 7"/>
          <p:cNvSpPr/>
          <p:nvPr/>
        </p:nvSpPr>
        <p:spPr>
          <a:xfrm>
            <a:off x="1186920" y="874522"/>
            <a:ext cx="295226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4920983" y="8545323"/>
          <a:ext cx="1645304" cy="523875"/>
        </p:xfrm>
        <a:graphic>
          <a:graphicData uri="http://schemas.openxmlformats.org/drawingml/2006/table">
            <a:tbl>
              <a:tblPr/>
              <a:tblGrid>
                <a:gridCol w="1645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anual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0" y="9485222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113" y="1274355"/>
            <a:ext cx="13474361" cy="857055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3856753" y="99456"/>
            <a:ext cx="2414872" cy="2675758"/>
          </a:xfrm>
          <a:custGeom>
            <a:avLst/>
            <a:gdLst/>
            <a:ahLst/>
            <a:cxnLst/>
            <a:rect l="l" t="t" r="r" b="b"/>
            <a:pathLst>
              <a:path w="2414872" h="2675758">
                <a:moveTo>
                  <a:pt x="0" y="0"/>
                </a:moveTo>
                <a:lnTo>
                  <a:pt x="2414872" y="0"/>
                </a:lnTo>
                <a:lnTo>
                  <a:pt x="2414872" y="2675758"/>
                </a:lnTo>
                <a:lnTo>
                  <a:pt x="0" y="2675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01204">
            <a:off x="-4899086" y="-8147683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8798399">
            <a:off x="11434890" y="241733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10301337">
            <a:off x="12833217" y="-2319780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458160">
            <a:off x="-3775194" y="6616870"/>
            <a:ext cx="8481393" cy="7340260"/>
          </a:xfrm>
          <a:custGeom>
            <a:avLst/>
            <a:gdLst/>
            <a:ahLst/>
            <a:cxnLst/>
            <a:rect l="l" t="t" r="r" b="b"/>
            <a:pathLst>
              <a:path w="8481393" h="7340260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6" name="Group 6"/>
          <p:cNvGrpSpPr/>
          <p:nvPr/>
        </p:nvGrpSpPr>
        <p:grpSpPr>
          <a:xfrm>
            <a:off x="13246418" y="4175885"/>
            <a:ext cx="2927985" cy="3459496"/>
            <a:chOff x="0" y="0"/>
            <a:chExt cx="812800" cy="960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960346"/>
            </a:xfrm>
            <a:custGeom>
              <a:avLst/>
              <a:gdLst/>
              <a:ahLst/>
              <a:cxnLst/>
              <a:rect l="l" t="t" r="r" b="b"/>
              <a:pathLst>
                <a:path w="812800" h="960346">
                  <a:moveTo>
                    <a:pt x="60815" y="0"/>
                  </a:moveTo>
                  <a:lnTo>
                    <a:pt x="751985" y="0"/>
                  </a:lnTo>
                  <a:cubicBezTo>
                    <a:pt x="768114" y="0"/>
                    <a:pt x="783583" y="6407"/>
                    <a:pt x="794988" y="17812"/>
                  </a:cubicBezTo>
                  <a:cubicBezTo>
                    <a:pt x="806393" y="29217"/>
                    <a:pt x="812800" y="44686"/>
                    <a:pt x="812800" y="60815"/>
                  </a:cubicBezTo>
                  <a:lnTo>
                    <a:pt x="812800" y="899531"/>
                  </a:lnTo>
                  <a:cubicBezTo>
                    <a:pt x="812800" y="933118"/>
                    <a:pt x="785572" y="960346"/>
                    <a:pt x="751985" y="960346"/>
                  </a:cubicBezTo>
                  <a:lnTo>
                    <a:pt x="60815" y="960346"/>
                  </a:lnTo>
                  <a:cubicBezTo>
                    <a:pt x="44686" y="960346"/>
                    <a:pt x="29217" y="953939"/>
                    <a:pt x="17812" y="942534"/>
                  </a:cubicBezTo>
                  <a:cubicBezTo>
                    <a:pt x="6407" y="931129"/>
                    <a:pt x="0" y="915660"/>
                    <a:pt x="0" y="899531"/>
                  </a:cubicBezTo>
                  <a:lnTo>
                    <a:pt x="0" y="60815"/>
                  </a:lnTo>
                  <a:cubicBezTo>
                    <a:pt x="0" y="44686"/>
                    <a:pt x="6407" y="29217"/>
                    <a:pt x="17812" y="17812"/>
                  </a:cubicBezTo>
                  <a:cubicBezTo>
                    <a:pt x="29217" y="6407"/>
                    <a:pt x="44686" y="0"/>
                    <a:pt x="60815" y="0"/>
                  </a:cubicBezTo>
                  <a:close/>
                </a:path>
              </a:pathLst>
            </a:custGeom>
            <a:blipFill>
              <a:blip r:embed="rId6"/>
              <a:stretch>
                <a:fillRect t="-11553" b="-1155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80007" y="4175885"/>
            <a:ext cx="2927985" cy="3459496"/>
            <a:chOff x="0" y="0"/>
            <a:chExt cx="812800" cy="9603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60346"/>
            </a:xfrm>
            <a:custGeom>
              <a:avLst/>
              <a:gdLst/>
              <a:ahLst/>
              <a:cxnLst/>
              <a:rect l="l" t="t" r="r" b="b"/>
              <a:pathLst>
                <a:path w="812800" h="960346">
                  <a:moveTo>
                    <a:pt x="60815" y="0"/>
                  </a:moveTo>
                  <a:lnTo>
                    <a:pt x="751985" y="0"/>
                  </a:lnTo>
                  <a:cubicBezTo>
                    <a:pt x="768114" y="0"/>
                    <a:pt x="783583" y="6407"/>
                    <a:pt x="794988" y="17812"/>
                  </a:cubicBezTo>
                  <a:cubicBezTo>
                    <a:pt x="806393" y="29217"/>
                    <a:pt x="812800" y="44686"/>
                    <a:pt x="812800" y="60815"/>
                  </a:cubicBezTo>
                  <a:lnTo>
                    <a:pt x="812800" y="899531"/>
                  </a:lnTo>
                  <a:cubicBezTo>
                    <a:pt x="812800" y="933118"/>
                    <a:pt x="785572" y="960346"/>
                    <a:pt x="751985" y="960346"/>
                  </a:cubicBezTo>
                  <a:lnTo>
                    <a:pt x="60815" y="960346"/>
                  </a:lnTo>
                  <a:cubicBezTo>
                    <a:pt x="44686" y="960346"/>
                    <a:pt x="29217" y="953939"/>
                    <a:pt x="17812" y="942534"/>
                  </a:cubicBezTo>
                  <a:cubicBezTo>
                    <a:pt x="6407" y="931129"/>
                    <a:pt x="0" y="915660"/>
                    <a:pt x="0" y="899531"/>
                  </a:cubicBezTo>
                  <a:lnTo>
                    <a:pt x="0" y="60815"/>
                  </a:lnTo>
                  <a:cubicBezTo>
                    <a:pt x="0" y="44686"/>
                    <a:pt x="6407" y="29217"/>
                    <a:pt x="17812" y="17812"/>
                  </a:cubicBezTo>
                  <a:cubicBezTo>
                    <a:pt x="29217" y="6407"/>
                    <a:pt x="44686" y="0"/>
                    <a:pt x="60815" y="0"/>
                  </a:cubicBezTo>
                  <a:close/>
                </a:path>
              </a:pathLst>
            </a:custGeom>
            <a:blipFill>
              <a:blip r:embed="rId7"/>
              <a:stretch>
                <a:fillRect t="-6424" b="-642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13517" y="4175885"/>
            <a:ext cx="2927985" cy="3432810"/>
            <a:chOff x="0" y="0"/>
            <a:chExt cx="812800" cy="9529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52938"/>
            </a:xfrm>
            <a:custGeom>
              <a:avLst/>
              <a:gdLst/>
              <a:ahLst/>
              <a:cxnLst/>
              <a:rect l="l" t="t" r="r" b="b"/>
              <a:pathLst>
                <a:path w="812800" h="952938">
                  <a:moveTo>
                    <a:pt x="60815" y="0"/>
                  </a:moveTo>
                  <a:lnTo>
                    <a:pt x="751985" y="0"/>
                  </a:lnTo>
                  <a:cubicBezTo>
                    <a:pt x="768114" y="0"/>
                    <a:pt x="783583" y="6407"/>
                    <a:pt x="794988" y="17812"/>
                  </a:cubicBezTo>
                  <a:cubicBezTo>
                    <a:pt x="806393" y="29217"/>
                    <a:pt x="812800" y="44686"/>
                    <a:pt x="812800" y="60815"/>
                  </a:cubicBezTo>
                  <a:lnTo>
                    <a:pt x="812800" y="892123"/>
                  </a:lnTo>
                  <a:cubicBezTo>
                    <a:pt x="812800" y="925710"/>
                    <a:pt x="785572" y="952938"/>
                    <a:pt x="751985" y="952938"/>
                  </a:cubicBezTo>
                  <a:lnTo>
                    <a:pt x="60815" y="952938"/>
                  </a:lnTo>
                  <a:cubicBezTo>
                    <a:pt x="44686" y="952938"/>
                    <a:pt x="29217" y="946531"/>
                    <a:pt x="17812" y="935126"/>
                  </a:cubicBezTo>
                  <a:cubicBezTo>
                    <a:pt x="6407" y="923721"/>
                    <a:pt x="0" y="908252"/>
                    <a:pt x="0" y="892123"/>
                  </a:cubicBezTo>
                  <a:lnTo>
                    <a:pt x="0" y="60815"/>
                  </a:lnTo>
                  <a:cubicBezTo>
                    <a:pt x="0" y="44686"/>
                    <a:pt x="6407" y="29217"/>
                    <a:pt x="17812" y="17812"/>
                  </a:cubicBezTo>
                  <a:cubicBezTo>
                    <a:pt x="29217" y="6407"/>
                    <a:pt x="44686" y="0"/>
                    <a:pt x="60815" y="0"/>
                  </a:cubicBezTo>
                  <a:close/>
                </a:path>
              </a:pathLst>
            </a:custGeom>
            <a:blipFill>
              <a:blip r:embed="rId8"/>
              <a:stretch>
                <a:fillRect l="-8620" r="-862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9484577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3368326" y="1638940"/>
            <a:ext cx="11551347" cy="108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8"/>
              </a:lnSpc>
            </a:pPr>
            <a:r>
              <a:rPr lang="en-US" sz="6348" b="1" spc="596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DEL EQUIPO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6957" y="3510034"/>
            <a:ext cx="3574087" cy="55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20" b="1" spc="7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Baltazar Roa Soto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9501" y="3510034"/>
            <a:ext cx="2301819" cy="55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20" b="1" spc="7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Angel Pinto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680" y="3510034"/>
            <a:ext cx="3345659" cy="556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220" b="1" spc="7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Joaquín Galarce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28349" y="8070091"/>
            <a:ext cx="2831303" cy="95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Jefe De Proyecto</a:t>
            </a:r>
          </a:p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Product Owner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5322" y="7831966"/>
            <a:ext cx="3784374" cy="142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Diseñador Web</a:t>
            </a:r>
          </a:p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Analista Programador</a:t>
            </a:r>
          </a:p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99760" y="7831966"/>
            <a:ext cx="3421299" cy="142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DBA</a:t>
            </a:r>
          </a:p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QA</a:t>
            </a:r>
          </a:p>
          <a:p>
            <a:pPr algn="ctr">
              <a:lnSpc>
                <a:spcPts val="3808"/>
              </a:lnSpc>
            </a:pPr>
            <a:r>
              <a:rPr lang="en-US" sz="2720" b="1" spc="5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Development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183">
            <a:off x="5216005" y="-8544727"/>
            <a:ext cx="8158150" cy="10943859"/>
          </a:xfrm>
          <a:custGeom>
            <a:avLst/>
            <a:gdLst/>
            <a:ahLst/>
            <a:cxnLst/>
            <a:rect l="l" t="t" r="r" b="b"/>
            <a:pathLst>
              <a:path w="8158150" h="10943859">
                <a:moveTo>
                  <a:pt x="0" y="0"/>
                </a:moveTo>
                <a:lnTo>
                  <a:pt x="8158149" y="0"/>
                </a:lnTo>
                <a:lnTo>
                  <a:pt x="8158149" y="10943859"/>
                </a:lnTo>
                <a:lnTo>
                  <a:pt x="0" y="1094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3308939" y="1481137"/>
          <a:ext cx="4853292" cy="7324726"/>
        </p:xfrm>
        <a:graphic>
          <a:graphicData uri="http://schemas.openxmlformats.org/drawingml/2006/table">
            <a:tbl>
              <a:tblPr/>
              <a:tblGrid>
                <a:gridCol w="1701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315">
                <a:tc gridSpan="3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Digitalizado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Digitalizado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Digitalizado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Ingresos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Gastos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Utilidades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+1.755.000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-624.000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1.131.000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+1.800.000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-640.000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1.160.000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+1.890.000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-672.000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1.218.000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+1.845.000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-656.000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1.189.000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+2.655.000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-944.000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1.711.000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+1.845.000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-656.000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1.189.000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+1.665.000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-592.000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1.073.000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+2.565.000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-912.000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1.653.000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+2.790.000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-992.000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1.798.000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+1.845.000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-656.000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1.189.000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+2.340.000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-832.000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1.508.000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+2.610.000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-928.000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1.682.000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+25.605.000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-9.104.000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16.501.000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3650639" y="78555"/>
            <a:ext cx="2942017" cy="128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184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Precio Promedio por torta 45.000 CLP</a:t>
            </a:r>
          </a:p>
          <a:p>
            <a:pPr algn="ctr">
              <a:lnSpc>
                <a:spcPts val="2587"/>
              </a:lnSpc>
            </a:pPr>
            <a:r>
              <a:rPr lang="en-US" sz="184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Promedio Produccion por torta 16.000 CLP</a:t>
            </a:r>
          </a:p>
        </p:txBody>
      </p:sp>
      <p:sp>
        <p:nvSpPr>
          <p:cNvPr id="5" name="AutoShape 5"/>
          <p:cNvSpPr/>
          <p:nvPr/>
        </p:nvSpPr>
        <p:spPr>
          <a:xfrm>
            <a:off x="13730477" y="735115"/>
            <a:ext cx="272864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684489" y="8281988"/>
          <a:ext cx="1666101" cy="523875"/>
        </p:xfrm>
        <a:graphic>
          <a:graphicData uri="http://schemas.openxmlformats.org/drawingml/2006/table">
            <a:tbl>
              <a:tblPr/>
              <a:tblGrid>
                <a:gridCol w="166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Total anual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0" y="9485222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6795957" y="-10906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2437" y="1378911"/>
            <a:ext cx="13301118" cy="8578609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981183" y="107130"/>
            <a:ext cx="2414872" cy="2675758"/>
          </a:xfrm>
          <a:custGeom>
            <a:avLst/>
            <a:gdLst/>
            <a:ahLst/>
            <a:cxnLst/>
            <a:rect l="l" t="t" r="r" b="b"/>
            <a:pathLst>
              <a:path w="2414872" h="2675758">
                <a:moveTo>
                  <a:pt x="0" y="0"/>
                </a:moveTo>
                <a:lnTo>
                  <a:pt x="2414872" y="0"/>
                </a:lnTo>
                <a:lnTo>
                  <a:pt x="2414872" y="2675759"/>
                </a:lnTo>
                <a:lnTo>
                  <a:pt x="0" y="2675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5938121" y="110942"/>
            <a:ext cx="6295560" cy="17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985" b="1" spc="46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FLUJO DE CAJA DIGITALIZADO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33681" y="9122854"/>
            <a:ext cx="2562869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5375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569 tortas vendidas al año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7183">
            <a:off x="5216005" y="-8544727"/>
            <a:ext cx="8158150" cy="10943859"/>
          </a:xfrm>
          <a:custGeom>
            <a:avLst/>
            <a:gdLst/>
            <a:ahLst/>
            <a:cxnLst/>
            <a:rect l="l" t="t" r="r" b="b"/>
            <a:pathLst>
              <a:path w="8158150" h="10943859">
                <a:moveTo>
                  <a:pt x="0" y="0"/>
                </a:moveTo>
                <a:lnTo>
                  <a:pt x="8158149" y="0"/>
                </a:lnTo>
                <a:lnTo>
                  <a:pt x="8158149" y="10943859"/>
                </a:lnTo>
                <a:lnTo>
                  <a:pt x="0" y="1094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0" y="9485222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795957" y="-10906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832" y="948302"/>
            <a:ext cx="15976338" cy="1053660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38121" y="110942"/>
            <a:ext cx="6295560" cy="174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4985" b="1" spc="46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COMPARATIVA FLUJO DE CAJA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070" y="-1265705"/>
            <a:ext cx="18778020" cy="12567960"/>
            <a:chOff x="0" y="0"/>
            <a:chExt cx="4945651" cy="331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5651" cy="3310080"/>
            </a:xfrm>
            <a:custGeom>
              <a:avLst/>
              <a:gdLst/>
              <a:ahLst/>
              <a:cxnLst/>
              <a:rect l="l" t="t" r="r" b="b"/>
              <a:pathLst>
                <a:path w="4945651" h="3310080">
                  <a:moveTo>
                    <a:pt x="0" y="0"/>
                  </a:moveTo>
                  <a:lnTo>
                    <a:pt x="4945651" y="0"/>
                  </a:lnTo>
                  <a:lnTo>
                    <a:pt x="4945651" y="3310080"/>
                  </a:lnTo>
                  <a:lnTo>
                    <a:pt x="0" y="3310080"/>
                  </a:lnTo>
                  <a:close/>
                </a:path>
              </a:pathLst>
            </a:custGeom>
            <a:solidFill>
              <a:srgbClr val="EDE8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945651" cy="3300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0712047">
            <a:off x="-4156150" y="-8374786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84248" y="-713185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280120" y="508231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569167">
            <a:off x="15709882" y="7055379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3766789">
            <a:off x="16442775" y="8447440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2"/>
                </a:lnTo>
                <a:lnTo>
                  <a:pt x="0" y="3212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569167">
            <a:off x="-6819997" y="4460636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30"/>
                </a:lnTo>
                <a:lnTo>
                  <a:pt x="0" y="872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-29319" y="9176898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7" y="0"/>
                </a:lnTo>
                <a:lnTo>
                  <a:pt x="2476207" y="3212062"/>
                </a:lnTo>
                <a:lnTo>
                  <a:pt x="0" y="3212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10712047">
            <a:off x="15852903" y="-10942699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6799096" y="0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2254023" y="3105506"/>
          <a:ext cx="4739581" cy="1415783"/>
        </p:xfrm>
        <a:graphic>
          <a:graphicData uri="http://schemas.openxmlformats.org/drawingml/2006/table">
            <a:tbl>
              <a:tblPr/>
              <a:tblGrid>
                <a:gridCol w="3426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5783">
                <a:tc>
                  <a:txBody>
                    <a:bodyPr/>
                    <a:lstStyle/>
                    <a:p>
                      <a:pPr algn="ctr">
                        <a:lnSpc>
                          <a:spcPts val="2496"/>
                        </a:lnSpc>
                        <a:defRPr/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HH Por fases = $9.856.973 </a:t>
                      </a:r>
                      <a:endParaRPr lang="en-US" sz="1100"/>
                    </a:p>
                    <a:p>
                      <a:pPr algn="ctr">
                        <a:lnSpc>
                          <a:spcPts val="2496"/>
                        </a:lnSpc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(Pago Dividido en 6 Meses de $1.643.829)</a:t>
                      </a:r>
                    </a:p>
                    <a:p>
                      <a:pPr algn="ctr">
                        <a:lnSpc>
                          <a:spcPts val="2496"/>
                        </a:lnSpc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Resto de Gastos = $4.509.027</a:t>
                      </a:r>
                    </a:p>
                    <a:p>
                      <a:pPr algn="ctr">
                        <a:lnSpc>
                          <a:spcPts val="2496"/>
                        </a:lnSpc>
                      </a:pPr>
                      <a:r>
                        <a:rPr lang="en-US" sz="17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(Pago Dividido en 12 Meses de $328.919) 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407411" y="3345775"/>
          <a:ext cx="2078955" cy="1160652"/>
        </p:xfrm>
        <a:graphic>
          <a:graphicData uri="http://schemas.openxmlformats.org/drawingml/2006/table">
            <a:tbl>
              <a:tblPr/>
              <a:tblGrid>
                <a:gridCol w="74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0326">
                <a:tc>
                  <a:txBody>
                    <a:bodyPr/>
                    <a:lstStyle/>
                    <a:p>
                      <a:pPr algn="ctr">
                        <a:lnSpc>
                          <a:spcPts val="2776"/>
                        </a:lnSpc>
                        <a:defRPr/>
                      </a:pPr>
                      <a:r>
                        <a:rPr lang="en-US" sz="19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Inversión total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326">
                <a:tc>
                  <a:txBody>
                    <a:bodyPr/>
                    <a:lstStyle/>
                    <a:p>
                      <a:pPr algn="ctr">
                        <a:lnSpc>
                          <a:spcPts val="2776"/>
                        </a:lnSpc>
                        <a:defRPr/>
                      </a:pPr>
                      <a:r>
                        <a:rPr lang="en-US" sz="1982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$14.366.000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4141481" y="2951793"/>
          <a:ext cx="7885509" cy="1940487"/>
        </p:xfrm>
        <a:graphic>
          <a:graphicData uri="http://schemas.openxmlformats.org/drawingml/2006/table">
            <a:tbl>
              <a:tblPr/>
              <a:tblGrid>
                <a:gridCol w="147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5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660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Categoría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Costos Tecnologicos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Marketing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Costos operativos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Desarrollo Web + App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88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Monto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$1.119.000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$800.000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$3.260.000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$9.856.000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2235063" y="5692864"/>
          <a:ext cx="5649176" cy="1657350"/>
        </p:xfrm>
        <a:graphic>
          <a:graphicData uri="http://schemas.openxmlformats.org/drawingml/2006/table">
            <a:tbl>
              <a:tblPr/>
              <a:tblGrid>
                <a:gridCol w="161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VAN (10%)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TIR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ROI 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(5 Años)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PayBack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6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$10.470.000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28%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128%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2,2 años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(26 meses)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3046219" y="1625243"/>
            <a:ext cx="12195563" cy="81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0" b="1" spc="447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COSTOS ESTIMADOS DEL PROYECTO</a:t>
            </a:r>
          </a:p>
        </p:txBody>
      </p: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635301" y="5410694"/>
          <a:ext cx="11102315" cy="2910607"/>
        </p:xfrm>
        <a:graphic>
          <a:graphicData uri="http://schemas.openxmlformats.org/drawingml/2006/table">
            <a:tbl>
              <a:tblPr/>
              <a:tblGrid>
                <a:gridCol w="1761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0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62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Año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53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% De Crecimiento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No Aplica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15%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30%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40%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97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Utilidad Proyectada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$16.501.000</a:t>
                      </a:r>
                      <a:endParaRPr lang="en-US" sz="1100"/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16.501.000×1.15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$18.976.150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16.501.000×1.25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$20.626.250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16.501.000×1.30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$21.451.300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16.501.000×1.40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$23.101.400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Freeform 20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16800211" y="-18132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4"/>
                </a:lnTo>
                <a:lnTo>
                  <a:pt x="0" y="1492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0120" y="-1265705"/>
            <a:ext cx="18778020" cy="12567960"/>
            <a:chOff x="0" y="0"/>
            <a:chExt cx="4945651" cy="331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45651" cy="3310080"/>
            </a:xfrm>
            <a:custGeom>
              <a:avLst/>
              <a:gdLst/>
              <a:ahLst/>
              <a:cxnLst/>
              <a:rect l="l" t="t" r="r" b="b"/>
              <a:pathLst>
                <a:path w="4945651" h="3310080">
                  <a:moveTo>
                    <a:pt x="0" y="0"/>
                  </a:moveTo>
                  <a:lnTo>
                    <a:pt x="4945651" y="0"/>
                  </a:lnTo>
                  <a:lnTo>
                    <a:pt x="4945651" y="3310080"/>
                  </a:lnTo>
                  <a:lnTo>
                    <a:pt x="0" y="3310080"/>
                  </a:lnTo>
                  <a:close/>
                </a:path>
              </a:pathLst>
            </a:custGeom>
            <a:solidFill>
              <a:srgbClr val="EDE8E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945651" cy="3300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0712047">
            <a:off x="-4156150" y="-8374786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284248" y="-713185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280120" y="508231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569167">
            <a:off x="15709882" y="7055379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3766789">
            <a:off x="16442775" y="8447440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2"/>
                </a:lnTo>
                <a:lnTo>
                  <a:pt x="0" y="3212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569167">
            <a:off x="-6819997" y="4460636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30"/>
                </a:lnTo>
                <a:lnTo>
                  <a:pt x="0" y="8727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-29319" y="9176898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7" y="0"/>
                </a:lnTo>
                <a:lnTo>
                  <a:pt x="2476207" y="3212062"/>
                </a:lnTo>
                <a:lnTo>
                  <a:pt x="0" y="3212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10712047">
            <a:off x="15852903" y="-10942699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6799096" y="0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TextBox 14"/>
          <p:cNvSpPr txBox="1"/>
          <p:nvPr/>
        </p:nvSpPr>
        <p:spPr>
          <a:xfrm>
            <a:off x="4167672" y="642165"/>
            <a:ext cx="9952657" cy="155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</a:pPr>
            <a:r>
              <a:rPr lang="en-US" sz="4485" b="1" spc="421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COMPARATIVA DEL CRECIMIENTO A 5 AÑOS 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6800211" y="-18132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4"/>
                </a:lnTo>
                <a:lnTo>
                  <a:pt x="0" y="1492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8038" y="1164487"/>
            <a:ext cx="14398732" cy="9487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131" y="7173582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1849738" y="-4940726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8798399">
            <a:off x="13156923" y="1016610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8798399">
            <a:off x="-2985339" y="-864598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9961243">
            <a:off x="12217193" y="-3026777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976001">
            <a:off x="-4614341" y="5979010"/>
            <a:ext cx="9228681" cy="7987004"/>
          </a:xfrm>
          <a:custGeom>
            <a:avLst/>
            <a:gdLst/>
            <a:ahLst/>
            <a:cxnLst/>
            <a:rect l="l" t="t" r="r" b="b"/>
            <a:pathLst>
              <a:path w="9228681" h="7987004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5760029" y="6109052"/>
            <a:ext cx="2531582" cy="2531582"/>
          </a:xfrm>
          <a:custGeom>
            <a:avLst/>
            <a:gdLst/>
            <a:ahLst/>
            <a:cxnLst/>
            <a:rect l="l" t="t" r="r" b="b"/>
            <a:pathLst>
              <a:path w="2531582" h="2531582">
                <a:moveTo>
                  <a:pt x="0" y="0"/>
                </a:moveTo>
                <a:lnTo>
                  <a:pt x="2531582" y="0"/>
                </a:lnTo>
                <a:lnTo>
                  <a:pt x="2531582" y="2531582"/>
                </a:lnTo>
                <a:lnTo>
                  <a:pt x="0" y="2531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9144000" y="6058721"/>
            <a:ext cx="2632245" cy="2632245"/>
          </a:xfrm>
          <a:custGeom>
            <a:avLst/>
            <a:gdLst/>
            <a:ahLst/>
            <a:cxnLst/>
            <a:rect l="l" t="t" r="r" b="b"/>
            <a:pathLst>
              <a:path w="2632245" h="2632245">
                <a:moveTo>
                  <a:pt x="0" y="0"/>
                </a:moveTo>
                <a:lnTo>
                  <a:pt x="2632245" y="0"/>
                </a:lnTo>
                <a:lnTo>
                  <a:pt x="2632245" y="2632244"/>
                </a:lnTo>
                <a:lnTo>
                  <a:pt x="0" y="2632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2582869" y="3750414"/>
            <a:ext cx="13087712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PROYECTO WEB Y MOBILE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4484" y="2926900"/>
            <a:ext cx="7519516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PRESENTACIÓN DEL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7154" y="2438939"/>
            <a:ext cx="6879577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847815" y="2766152"/>
            <a:ext cx="0" cy="6915554"/>
          </a:xfrm>
          <a:prstGeom prst="line">
            <a:avLst/>
          </a:prstGeom>
          <a:ln w="66675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890528" y="4042363"/>
            <a:ext cx="11269524" cy="329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3"/>
              </a:lnSpc>
            </a:pPr>
            <a:r>
              <a:rPr lang="en-US" sz="2316" spc="5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digitalización propuesta para Divino Bizcochito representa un avance significativo en la gestión operativa y comercial de la pyme. La implementación de una plataforma web y una aplicación móvil permite ordenar, automatizar y centralizar procesos que hoy se realizan de manera informal, reduciendo errores y aumentando la trazabilidad.</a:t>
            </a:r>
          </a:p>
          <a:p>
            <a:pPr algn="just">
              <a:lnSpc>
                <a:spcPts val="3243"/>
              </a:lnSpc>
            </a:pPr>
            <a:r>
              <a:rPr lang="en-US" sz="2316" u="none" strike="noStrike" spc="5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 contar con un sistema de pedidos más eficiente y herramientas administrativas integradas, la empresa mejora su productividad, incrementa sus ingresos y fortalece su presencia digital, asegurando un servicio más profesional y confiable.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1511291" y="-103493"/>
            <a:ext cx="10116277" cy="9454121"/>
          </a:xfrm>
          <a:custGeom>
            <a:avLst/>
            <a:gdLst/>
            <a:ahLst/>
            <a:cxnLst/>
            <a:rect l="l" t="t" r="r" b="b"/>
            <a:pathLst>
              <a:path w="10116277" h="9454121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09344" y="3788756"/>
            <a:ext cx="5475103" cy="143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8427" b="1" spc="792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478627" y="1685723"/>
            <a:ext cx="0" cy="6915554"/>
          </a:xfrm>
          <a:prstGeom prst="line">
            <a:avLst/>
          </a:prstGeom>
          <a:ln w="66675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5400000">
            <a:off x="8502801" y="236412"/>
            <a:ext cx="10116277" cy="9454121"/>
          </a:xfrm>
          <a:custGeom>
            <a:avLst/>
            <a:gdLst/>
            <a:ahLst/>
            <a:cxnLst/>
            <a:rect l="l" t="t" r="r" b="b"/>
            <a:pathLst>
              <a:path w="10116277" h="9454121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881224" y="4905739"/>
            <a:ext cx="5475103" cy="143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8427" b="1" spc="792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GRACIAS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1" y="48502"/>
            <a:ext cx="3962399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Anexos</a:t>
            </a:r>
          </a:p>
        </p:txBody>
      </p:sp>
      <p:sp>
        <p:nvSpPr>
          <p:cNvPr id="3" name="Freeform 3"/>
          <p:cNvSpPr/>
          <p:nvPr/>
        </p:nvSpPr>
        <p:spPr>
          <a:xfrm rot="5335352">
            <a:off x="-5369033" y="6311709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9671309">
            <a:off x="235009" y="6230995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2"/>
                </a:lnTo>
                <a:lnTo>
                  <a:pt x="0" y="321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3723521" y="1928207"/>
            <a:ext cx="11964985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8" tooltip="https://portalinnova.cl/estudio-indica-que-solo-el-231-de-las-pymes-tienen-sitio-web-y-redes-sociales-en-chile/"/>
              </a:rPr>
              <a:t>Portalinnova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9" tooltip="https://enteldigital.cl/blog/nota-estudio-de-digitalizacion-de-las-empresas-en-chile"/>
              </a:rPr>
              <a:t>Entel digital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0" tooltip="https://drive.google.com/drive/u/1/folders/1gkcq0uLg4sF3AAyRgJ0bkZI-fhcbP1Ud"/>
              </a:rPr>
              <a:t>AS IS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0" tooltip="https://drive.google.com/drive/u/1/folders/1gkcq0uLg4sF3AAyRgJ0bkZI-fhcbP1Ud"/>
              </a:rPr>
              <a:t>TO BE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1" tooltip="https://docs.google.com/document/d/1f3CGnp6zvj3LUk6AIuJQCq8WVn92ZIbr/edit"/>
              </a:rPr>
              <a:t>Acta de costitucion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2" tooltip="https://docs.google.com/document/d/1bZL6wJrlw4PHMXyYIJzQbQIeuZTQfd4y/edit"/>
              </a:rPr>
              <a:t>Informe ERS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3" tooltip="https://docs.google.com/spreadsheets/d/19BmS7t47dg7LsrAixhohMPRndacb2_f4/edit?gid=795700353#gid=795700353"/>
              </a:rPr>
              <a:t>Planilla de requerimientos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4" tooltip="https://docs.google.com/spreadsheets/d/1RQNweOUgR-jCbNIxJy7x-16rbX342lD8/edit?gid=1411775090#gid=1411775090"/>
              </a:rPr>
              <a:t>Matriz de riesgo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5" tooltip="https://drive.google.com/drive/u/1/folders/1v6d2rkBU4toJHWdyHvs7ZEho4yrlwTqL"/>
              </a:rPr>
              <a:t>Vistas 4+1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6" tooltip="https://docs.google.com/document/d/1XBNAZvzrfpuN_Gs2ByESWBhOn-ZTS8wi/edit"/>
              </a:rPr>
              <a:t>Documento arquitectura de software(DAS)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7" tooltip="http://docs.google.com/spreadsheets/d/1O4tBccb1Bi3ZqpOf8AxtX4qWQ9BC7cKq/edit?rtpof=true&amp;gid=617750454#gid=617750454"/>
              </a:rPr>
              <a:t>Matriz EDT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u="sng">
                <a:solidFill>
                  <a:srgbClr val="152540"/>
                </a:solidFill>
                <a:latin typeface="Open Sans"/>
                <a:ea typeface="Open Sans"/>
                <a:cs typeface="Open Sans"/>
                <a:sym typeface="Open Sans"/>
                <a:hlinkClick r:id="rId18" tooltip="https://drive.google.com/drive/u/1/folders/1lCPJCvO13j_hsJ0WZf7JbkGR1U9k-Dlp"/>
              </a:rPr>
              <a:t>Video proyecto</a:t>
            </a:r>
          </a:p>
        </p:txBody>
      </p:sp>
      <p:sp>
        <p:nvSpPr>
          <p:cNvPr id="8" name="Freeform 8"/>
          <p:cNvSpPr/>
          <p:nvPr/>
        </p:nvSpPr>
        <p:spPr>
          <a:xfrm rot="-10704811">
            <a:off x="10842206" y="-2326975"/>
            <a:ext cx="10296761" cy="8911378"/>
          </a:xfrm>
          <a:custGeom>
            <a:avLst/>
            <a:gdLst/>
            <a:ahLst/>
            <a:cxnLst/>
            <a:rect l="l" t="t" r="r" b="b"/>
            <a:pathLst>
              <a:path w="10296761" h="8911378">
                <a:moveTo>
                  <a:pt x="0" y="0"/>
                </a:moveTo>
                <a:lnTo>
                  <a:pt x="10296761" y="0"/>
                </a:lnTo>
                <a:lnTo>
                  <a:pt x="10296761" y="8911379"/>
                </a:lnTo>
                <a:lnTo>
                  <a:pt x="0" y="891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55820" y="2151122"/>
            <a:ext cx="4232180" cy="3448065"/>
          </a:xfrm>
          <a:custGeom>
            <a:avLst/>
            <a:gdLst/>
            <a:ahLst/>
            <a:cxnLst/>
            <a:rect l="l" t="t" r="r" b="b"/>
            <a:pathLst>
              <a:path w="4232180" h="3448065">
                <a:moveTo>
                  <a:pt x="0" y="0"/>
                </a:moveTo>
                <a:lnTo>
                  <a:pt x="4232180" y="0"/>
                </a:lnTo>
                <a:lnTo>
                  <a:pt x="4232180" y="3448064"/>
                </a:lnTo>
                <a:lnTo>
                  <a:pt x="0" y="3448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24" t="-13197" r="-168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8798399">
            <a:off x="16983405" y="-846461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3283157">
            <a:off x="-2497171" y="6691988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358996">
            <a:off x="-2577184" y="-3028616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2770156">
            <a:off x="17191730" y="6760774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71993" y="2151122"/>
            <a:ext cx="4456446" cy="3882975"/>
          </a:xfrm>
          <a:custGeom>
            <a:avLst/>
            <a:gdLst/>
            <a:ahLst/>
            <a:cxnLst/>
            <a:rect l="l" t="t" r="r" b="b"/>
            <a:pathLst>
              <a:path w="4456446" h="3882975">
                <a:moveTo>
                  <a:pt x="0" y="0"/>
                </a:moveTo>
                <a:lnTo>
                  <a:pt x="4456446" y="0"/>
                </a:lnTo>
                <a:lnTo>
                  <a:pt x="4456446" y="3882974"/>
                </a:lnTo>
                <a:lnTo>
                  <a:pt x="0" y="3882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215" r="-1536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5114518" y="-2168408"/>
            <a:ext cx="8058964" cy="8458836"/>
          </a:xfrm>
          <a:custGeom>
            <a:avLst/>
            <a:gdLst/>
            <a:ahLst/>
            <a:cxnLst/>
            <a:rect l="l" t="t" r="r" b="b"/>
            <a:pathLst>
              <a:path w="8058964" h="8458836">
                <a:moveTo>
                  <a:pt x="0" y="0"/>
                </a:moveTo>
                <a:lnTo>
                  <a:pt x="8058964" y="0"/>
                </a:lnTo>
                <a:lnTo>
                  <a:pt x="8058964" y="8458836"/>
                </a:lnTo>
                <a:lnTo>
                  <a:pt x="0" y="84588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4039276" y="5337999"/>
            <a:ext cx="4615040" cy="3849951"/>
          </a:xfrm>
          <a:custGeom>
            <a:avLst/>
            <a:gdLst/>
            <a:ahLst/>
            <a:cxnLst/>
            <a:rect l="l" t="t" r="r" b="b"/>
            <a:pathLst>
              <a:path w="4615040" h="3849951">
                <a:moveTo>
                  <a:pt x="0" y="0"/>
                </a:moveTo>
                <a:lnTo>
                  <a:pt x="4615040" y="0"/>
                </a:lnTo>
                <a:lnTo>
                  <a:pt x="4615040" y="3849951"/>
                </a:lnTo>
                <a:lnTo>
                  <a:pt x="0" y="3849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307" t="-687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9914384" y="5259776"/>
            <a:ext cx="4910218" cy="3928175"/>
          </a:xfrm>
          <a:custGeom>
            <a:avLst/>
            <a:gdLst/>
            <a:ahLst/>
            <a:cxnLst/>
            <a:rect l="l" t="t" r="r" b="b"/>
            <a:pathLst>
              <a:path w="4910218" h="3928175">
                <a:moveTo>
                  <a:pt x="0" y="0"/>
                </a:moveTo>
                <a:lnTo>
                  <a:pt x="4910218" y="0"/>
                </a:lnTo>
                <a:lnTo>
                  <a:pt x="4910218" y="3928174"/>
                </a:lnTo>
                <a:lnTo>
                  <a:pt x="0" y="3928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5375301" y="351183"/>
            <a:ext cx="7537397" cy="121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8"/>
              </a:lnSpc>
            </a:pPr>
            <a:r>
              <a:rPr lang="en-US" sz="7027" b="1" spc="66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15400" y="3010848"/>
            <a:ext cx="6857199" cy="108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6"/>
              </a:lnSpc>
            </a:pPr>
            <a:r>
              <a:rPr lang="en-US" sz="6290" b="1">
                <a:solidFill>
                  <a:srgbClr val="C72C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Divíno Bizcochito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98399">
            <a:off x="16983405" y="-846461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283157">
            <a:off x="-2497171" y="6691988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7"/>
                </a:lnTo>
                <a:lnTo>
                  <a:pt x="0" y="754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358996">
            <a:off x="-2577184" y="-3028616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2770156">
            <a:off x="17191730" y="6760774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9" y="0"/>
                </a:lnTo>
                <a:lnTo>
                  <a:pt x="5154369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1892171" y="237772"/>
            <a:ext cx="1193120" cy="1193120"/>
          </a:xfrm>
          <a:custGeom>
            <a:avLst/>
            <a:gdLst/>
            <a:ahLst/>
            <a:cxnLst/>
            <a:rect l="l" t="t" r="r" b="b"/>
            <a:pathLst>
              <a:path w="1193120" h="1193120">
                <a:moveTo>
                  <a:pt x="0" y="0"/>
                </a:moveTo>
                <a:lnTo>
                  <a:pt x="1193119" y="0"/>
                </a:lnTo>
                <a:lnTo>
                  <a:pt x="1193119" y="1193119"/>
                </a:lnTo>
                <a:lnTo>
                  <a:pt x="0" y="1193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6815007" y="20756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4"/>
                </a:lnTo>
                <a:lnTo>
                  <a:pt x="0" y="14920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1600875" y="2047483"/>
            <a:ext cx="5866737" cy="3087370"/>
          </a:xfrm>
          <a:custGeom>
            <a:avLst/>
            <a:gdLst/>
            <a:ahLst/>
            <a:cxnLst/>
            <a:rect l="l" t="t" r="r" b="b"/>
            <a:pathLst>
              <a:path w="5866737" h="3087370">
                <a:moveTo>
                  <a:pt x="0" y="0"/>
                </a:moveTo>
                <a:lnTo>
                  <a:pt x="5866736" y="0"/>
                </a:lnTo>
                <a:lnTo>
                  <a:pt x="5866736" y="3087370"/>
                </a:lnTo>
                <a:lnTo>
                  <a:pt x="0" y="3087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6317135" y="6238924"/>
            <a:ext cx="5653731" cy="3107174"/>
          </a:xfrm>
          <a:custGeom>
            <a:avLst/>
            <a:gdLst/>
            <a:ahLst/>
            <a:cxnLst/>
            <a:rect l="l" t="t" r="r" b="b"/>
            <a:pathLst>
              <a:path w="5653731" h="3107174">
                <a:moveTo>
                  <a:pt x="0" y="0"/>
                </a:moveTo>
                <a:lnTo>
                  <a:pt x="5653730" y="0"/>
                </a:lnTo>
                <a:lnTo>
                  <a:pt x="5653730" y="3107174"/>
                </a:lnTo>
                <a:lnTo>
                  <a:pt x="0" y="3107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189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3085290" y="6238924"/>
            <a:ext cx="4985432" cy="3107174"/>
          </a:xfrm>
          <a:custGeom>
            <a:avLst/>
            <a:gdLst/>
            <a:ahLst/>
            <a:cxnLst/>
            <a:rect l="l" t="t" r="r" b="b"/>
            <a:pathLst>
              <a:path w="4985432" h="3107174">
                <a:moveTo>
                  <a:pt x="0" y="0"/>
                </a:moveTo>
                <a:lnTo>
                  <a:pt x="4985432" y="0"/>
                </a:lnTo>
                <a:lnTo>
                  <a:pt x="4985432" y="3107174"/>
                </a:lnTo>
                <a:lnTo>
                  <a:pt x="0" y="31071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055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78697" y="6238924"/>
            <a:ext cx="5124012" cy="3107174"/>
          </a:xfrm>
          <a:custGeom>
            <a:avLst/>
            <a:gdLst/>
            <a:ahLst/>
            <a:cxnLst/>
            <a:rect l="l" t="t" r="r" b="b"/>
            <a:pathLst>
              <a:path w="5124012" h="3107174">
                <a:moveTo>
                  <a:pt x="0" y="0"/>
                </a:moveTo>
                <a:lnTo>
                  <a:pt x="5124013" y="0"/>
                </a:lnTo>
                <a:lnTo>
                  <a:pt x="5124013" y="3107174"/>
                </a:lnTo>
                <a:lnTo>
                  <a:pt x="0" y="3107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955" r="-8424" b="-447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1802911" y="1242525"/>
            <a:ext cx="9517997" cy="442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087" lvl="1" indent="-300044" algn="l">
              <a:lnSpc>
                <a:spcPts val="3891"/>
              </a:lnSpc>
              <a:buFont typeface="Arial"/>
              <a:buChar char="•"/>
            </a:pPr>
            <a:r>
              <a:rPr lang="en-US" sz="2779" b="1" spc="6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Falta de trazabilidad: </a:t>
            </a:r>
            <a:r>
              <a:rPr lang="en-US" sz="2779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existe un registro claro del estado y seguimiento de los pedidos.</a:t>
            </a:r>
          </a:p>
          <a:p>
            <a:pPr marL="600087" lvl="1" indent="-300044" algn="l">
              <a:lnSpc>
                <a:spcPts val="3891"/>
              </a:lnSpc>
              <a:buFont typeface="Arial"/>
              <a:buChar char="•"/>
            </a:pPr>
            <a:r>
              <a:rPr lang="en-US" sz="2779" b="1" spc="6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Mensajes perdidos: </a:t>
            </a:r>
            <a:r>
              <a:rPr lang="en-US" sz="2779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Algunos pedidos no se responden o se extravían entre las conversaciones.</a:t>
            </a:r>
          </a:p>
          <a:p>
            <a:pPr marL="600087" lvl="1" indent="-300044" algn="l">
              <a:lnSpc>
                <a:spcPts val="3891"/>
              </a:lnSpc>
              <a:buFont typeface="Arial"/>
              <a:buChar char="•"/>
            </a:pPr>
            <a:r>
              <a:rPr lang="en-US" sz="2779" b="1" spc="6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Errores frecuentes: </a:t>
            </a:r>
            <a:r>
              <a:rPr lang="en-US" sz="2779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Fallas en fechas, cantidades o especificaciones por la gestión informal.</a:t>
            </a:r>
          </a:p>
          <a:p>
            <a:pPr marL="600087" lvl="1" indent="-300044" algn="l">
              <a:lnSpc>
                <a:spcPts val="3891"/>
              </a:lnSpc>
              <a:buFont typeface="Arial"/>
              <a:buChar char="•"/>
            </a:pPr>
            <a:r>
              <a:rPr lang="en-US" sz="2779" b="1" spc="6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Desorden administrativo: </a:t>
            </a:r>
            <a:r>
              <a:rPr lang="en-US" sz="2779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Dificulta organizar la información y mantener un control ordenado de ventas y pedidos.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26554" y="422563"/>
            <a:ext cx="9374321" cy="73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4327" b="1" spc="406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PLANTEAMENTO DEL PROBLEMA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44203" y="2867233"/>
            <a:ext cx="3380080" cy="180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048" b="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Según portalinnova y entel digital solo un 23,1 % de pymes estan digitalizadas y el 46% afirma estan en proceso de digitalización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0457" y="1658145"/>
            <a:ext cx="5661096" cy="3304665"/>
          </a:xfrm>
          <a:custGeom>
            <a:avLst/>
            <a:gdLst/>
            <a:ahLst/>
            <a:cxnLst/>
            <a:rect l="l" t="t" r="r" b="b"/>
            <a:pathLst>
              <a:path w="5661096" h="3304665">
                <a:moveTo>
                  <a:pt x="0" y="0"/>
                </a:moveTo>
                <a:lnTo>
                  <a:pt x="5661096" y="0"/>
                </a:lnTo>
                <a:lnTo>
                  <a:pt x="5661096" y="3304665"/>
                </a:lnTo>
                <a:lnTo>
                  <a:pt x="0" y="3304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1713611" y="-2912428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5" y="0"/>
                </a:lnTo>
                <a:lnTo>
                  <a:pt x="5544195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9354559">
            <a:off x="14631944" y="5475509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5400000">
            <a:off x="14710503" y="-2447928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 rot="-5521968">
            <a:off x="-3018751" y="6321867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7" name="Group 7"/>
          <p:cNvGrpSpPr/>
          <p:nvPr/>
        </p:nvGrpSpPr>
        <p:grpSpPr>
          <a:xfrm>
            <a:off x="13586090" y="1028700"/>
            <a:ext cx="2677953" cy="601913"/>
            <a:chOff x="0" y="0"/>
            <a:chExt cx="812800" cy="1826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Aplicación Mobile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94640" y="1056232"/>
            <a:ext cx="2677953" cy="601913"/>
            <a:chOff x="0" y="0"/>
            <a:chExt cx="812800" cy="1826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Plataforma Web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2166017" y="1658145"/>
            <a:ext cx="5661096" cy="3291186"/>
          </a:xfrm>
          <a:custGeom>
            <a:avLst/>
            <a:gdLst/>
            <a:ahLst/>
            <a:cxnLst/>
            <a:rect l="l" t="t" r="r" b="b"/>
            <a:pathLst>
              <a:path w="5661096" h="3291186">
                <a:moveTo>
                  <a:pt x="0" y="0"/>
                </a:moveTo>
                <a:lnTo>
                  <a:pt x="5661096" y="0"/>
                </a:lnTo>
                <a:lnTo>
                  <a:pt x="5661096" y="3291186"/>
                </a:lnTo>
                <a:lnTo>
                  <a:pt x="0" y="32911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62" r="-156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TextBox 16"/>
          <p:cNvSpPr txBox="1"/>
          <p:nvPr/>
        </p:nvSpPr>
        <p:spPr>
          <a:xfrm>
            <a:off x="5233823" y="520316"/>
            <a:ext cx="7820354" cy="83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8"/>
              </a:lnSpc>
              <a:spcBef>
                <a:spcPct val="0"/>
              </a:spcBef>
            </a:pPr>
            <a:r>
              <a:rPr lang="en-US" sz="4927" b="1" spc="46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PROPUESTA SOLUCIÓN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35853" y="2090025"/>
            <a:ext cx="5816294" cy="237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2" u="none" strike="noStrike" spc="5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 responder a las dificultades de Divino Bizcochito, se desarrollará una solución tecnológica conformada por una plataforma web y aplicación móvil.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4245326" y="5143500"/>
          <a:ext cx="9797347" cy="4717260"/>
        </p:xfrm>
        <a:graphic>
          <a:graphicData uri="http://schemas.openxmlformats.org/drawingml/2006/table">
            <a:tbl>
              <a:tblPr/>
              <a:tblGrid>
                <a:gridCol w="9797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5643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Una vez implementada se esperan mejoras de el 50% en ventas y producción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740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Se busca duplicar las utilidades del año 1 al año 2, luego al menos tener un incremento del 10% por año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740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Esperamos que al menos el 90% de los pedidos se concreten de forma exitosa una vez implementada la solución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069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Trazabilidad y respuesta automática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069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Entre un 25% y 30% de reducción del tiempo administrativo </a:t>
                      </a:r>
                      <a:endParaRPr lang="en-US" sz="1100"/>
                    </a:p>
                  </a:txBody>
                  <a:tcPr marL="123825" marR="123825" marT="123825" marB="1238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D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98399">
            <a:off x="18239039" y="-7239235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2770156">
            <a:off x="-1790522" y="-1076633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2770156">
            <a:off x="15574663" y="6646989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0" y="2719322"/>
            <a:ext cx="18288000" cy="6478786"/>
          </a:xfrm>
          <a:custGeom>
            <a:avLst/>
            <a:gdLst/>
            <a:ahLst/>
            <a:cxnLst/>
            <a:rect l="l" t="t" r="r" b="b"/>
            <a:pathLst>
              <a:path w="18288000" h="6478786">
                <a:moveTo>
                  <a:pt x="0" y="0"/>
                </a:moveTo>
                <a:lnTo>
                  <a:pt x="18288000" y="0"/>
                </a:lnTo>
                <a:lnTo>
                  <a:pt x="18288000" y="6478786"/>
                </a:lnTo>
                <a:lnTo>
                  <a:pt x="0" y="6478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1" r="-833" b="-2617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3583443" y="885825"/>
            <a:ext cx="12192848" cy="121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8"/>
              </a:lnSpc>
            </a:pPr>
            <a:r>
              <a:rPr lang="en-US" sz="7027" b="1" spc="66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AS IS (SISTEMA ACTUAL)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7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036" y="2239269"/>
            <a:ext cx="7299012" cy="4395001"/>
            <a:chOff x="0" y="0"/>
            <a:chExt cx="1153974" cy="6948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3974" cy="694850"/>
            </a:xfrm>
            <a:custGeom>
              <a:avLst/>
              <a:gdLst/>
              <a:ahLst/>
              <a:cxnLst/>
              <a:rect l="l" t="t" r="r" b="b"/>
              <a:pathLst>
                <a:path w="1153974" h="694850">
                  <a:moveTo>
                    <a:pt x="27578" y="0"/>
                  </a:moveTo>
                  <a:lnTo>
                    <a:pt x="1126396" y="0"/>
                  </a:lnTo>
                  <a:cubicBezTo>
                    <a:pt x="1141627" y="0"/>
                    <a:pt x="1153974" y="12347"/>
                    <a:pt x="1153974" y="27578"/>
                  </a:cubicBezTo>
                  <a:lnTo>
                    <a:pt x="1153974" y="667272"/>
                  </a:lnTo>
                  <a:cubicBezTo>
                    <a:pt x="1153974" y="682503"/>
                    <a:pt x="1141627" y="694850"/>
                    <a:pt x="1126396" y="694850"/>
                  </a:cubicBezTo>
                  <a:lnTo>
                    <a:pt x="27578" y="694850"/>
                  </a:lnTo>
                  <a:cubicBezTo>
                    <a:pt x="12347" y="694850"/>
                    <a:pt x="0" y="682503"/>
                    <a:pt x="0" y="667272"/>
                  </a:cubicBezTo>
                  <a:lnTo>
                    <a:pt x="0" y="27578"/>
                  </a:lnTo>
                  <a:cubicBezTo>
                    <a:pt x="0" y="12347"/>
                    <a:pt x="12347" y="0"/>
                    <a:pt x="27578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53974" cy="685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90362" y="2359388"/>
            <a:ext cx="4384724" cy="67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705903" y="3191833"/>
            <a:ext cx="6622713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306784" y="7143804"/>
            <a:ext cx="4378916" cy="2921931"/>
          </a:xfrm>
          <a:custGeom>
            <a:avLst/>
            <a:gdLst/>
            <a:ahLst/>
            <a:cxnLst/>
            <a:rect l="l" t="t" r="r" b="b"/>
            <a:pathLst>
              <a:path w="4378916" h="2921931">
                <a:moveTo>
                  <a:pt x="0" y="0"/>
                </a:moveTo>
                <a:lnTo>
                  <a:pt x="4378916" y="0"/>
                </a:lnTo>
                <a:lnTo>
                  <a:pt x="4378916" y="2921931"/>
                </a:lnTo>
                <a:lnTo>
                  <a:pt x="0" y="292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 rot="1942822">
            <a:off x="111825" y="-2044865"/>
            <a:ext cx="5464823" cy="5107125"/>
          </a:xfrm>
          <a:custGeom>
            <a:avLst/>
            <a:gdLst/>
            <a:ahLst/>
            <a:cxnLst/>
            <a:rect l="l" t="t" r="r" b="b"/>
            <a:pathLst>
              <a:path w="5464823" h="5107125">
                <a:moveTo>
                  <a:pt x="0" y="0"/>
                </a:moveTo>
                <a:lnTo>
                  <a:pt x="5464823" y="0"/>
                </a:lnTo>
                <a:lnTo>
                  <a:pt x="5464823" y="5107126"/>
                </a:lnTo>
                <a:lnTo>
                  <a:pt x="0" y="5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 rot="-9191610">
            <a:off x="11929210" y="619480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14" name="Group 14"/>
          <p:cNvGrpSpPr/>
          <p:nvPr/>
        </p:nvGrpSpPr>
        <p:grpSpPr>
          <a:xfrm>
            <a:off x="9468330" y="1740082"/>
            <a:ext cx="7077156" cy="6382180"/>
            <a:chOff x="0" y="0"/>
            <a:chExt cx="1118898" cy="10090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8898" cy="1009023"/>
            </a:xfrm>
            <a:custGeom>
              <a:avLst/>
              <a:gdLst/>
              <a:ahLst/>
              <a:cxnLst/>
              <a:rect l="l" t="t" r="r" b="b"/>
              <a:pathLst>
                <a:path w="1118898" h="1009023">
                  <a:moveTo>
                    <a:pt x="28442" y="0"/>
                  </a:moveTo>
                  <a:lnTo>
                    <a:pt x="1090456" y="0"/>
                  </a:lnTo>
                  <a:cubicBezTo>
                    <a:pt x="1106164" y="0"/>
                    <a:pt x="1118898" y="12734"/>
                    <a:pt x="1118898" y="28442"/>
                  </a:cubicBezTo>
                  <a:lnTo>
                    <a:pt x="1118898" y="980580"/>
                  </a:lnTo>
                  <a:cubicBezTo>
                    <a:pt x="1118898" y="996289"/>
                    <a:pt x="1106164" y="1009023"/>
                    <a:pt x="1090456" y="1009023"/>
                  </a:cubicBezTo>
                  <a:lnTo>
                    <a:pt x="28442" y="1009023"/>
                  </a:lnTo>
                  <a:cubicBezTo>
                    <a:pt x="12734" y="1009023"/>
                    <a:pt x="0" y="996289"/>
                    <a:pt x="0" y="980580"/>
                  </a:cubicBezTo>
                  <a:lnTo>
                    <a:pt x="0" y="28442"/>
                  </a:lnTo>
                  <a:cubicBezTo>
                    <a:pt x="0" y="12734"/>
                    <a:pt x="12734" y="0"/>
                    <a:pt x="28442" y="0"/>
                  </a:cubicBezTo>
                  <a:close/>
                </a:path>
              </a:pathLst>
            </a:custGeom>
            <a:solidFill>
              <a:srgbClr val="EDE8E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1118898" cy="999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9695551" y="2574403"/>
            <a:ext cx="6622713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AutoShape 19"/>
          <p:cNvSpPr/>
          <p:nvPr/>
        </p:nvSpPr>
        <p:spPr>
          <a:xfrm flipV="1">
            <a:off x="1771367" y="6327830"/>
            <a:ext cx="6622713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11312055" y="369657"/>
            <a:ext cx="935798" cy="933459"/>
          </a:xfrm>
          <a:custGeom>
            <a:avLst/>
            <a:gdLst/>
            <a:ahLst/>
            <a:cxnLst/>
            <a:rect l="l" t="t" r="r" b="b"/>
            <a:pathLst>
              <a:path w="935798" h="933459">
                <a:moveTo>
                  <a:pt x="0" y="0"/>
                </a:moveTo>
                <a:lnTo>
                  <a:pt x="935798" y="0"/>
                </a:lnTo>
                <a:lnTo>
                  <a:pt x="935798" y="933458"/>
                </a:lnTo>
                <a:lnTo>
                  <a:pt x="0" y="933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1396433" y="2051767"/>
            <a:ext cx="1099809" cy="1099809"/>
          </a:xfrm>
          <a:custGeom>
            <a:avLst/>
            <a:gdLst/>
            <a:ahLst/>
            <a:cxnLst/>
            <a:rect l="l" t="t" r="r" b="b"/>
            <a:pathLst>
              <a:path w="1099809" h="1099809">
                <a:moveTo>
                  <a:pt x="0" y="0"/>
                </a:moveTo>
                <a:lnTo>
                  <a:pt x="1099809" y="0"/>
                </a:lnTo>
                <a:lnTo>
                  <a:pt x="1099809" y="1099809"/>
                </a:lnTo>
                <a:lnTo>
                  <a:pt x="0" y="1099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468330" y="1563909"/>
            <a:ext cx="975716" cy="975716"/>
          </a:xfrm>
          <a:custGeom>
            <a:avLst/>
            <a:gdLst/>
            <a:ahLst/>
            <a:cxnLst/>
            <a:rect l="l" t="t" r="r" b="b"/>
            <a:pathLst>
              <a:path w="975716" h="975716">
                <a:moveTo>
                  <a:pt x="0" y="0"/>
                </a:moveTo>
                <a:lnTo>
                  <a:pt x="975716" y="0"/>
                </a:lnTo>
                <a:lnTo>
                  <a:pt x="975716" y="975716"/>
                </a:lnTo>
                <a:lnTo>
                  <a:pt x="0" y="9757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AutoShape 24"/>
          <p:cNvSpPr/>
          <p:nvPr/>
        </p:nvSpPr>
        <p:spPr>
          <a:xfrm flipV="1">
            <a:off x="9714544" y="7906400"/>
            <a:ext cx="6622713" cy="0"/>
          </a:xfrm>
          <a:prstGeom prst="line">
            <a:avLst/>
          </a:prstGeom>
          <a:ln w="38100" cap="flat">
            <a:solidFill>
              <a:srgbClr val="2537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4988585" y="7220496"/>
            <a:ext cx="4155415" cy="2768545"/>
          </a:xfrm>
          <a:custGeom>
            <a:avLst/>
            <a:gdLst/>
            <a:ahLst/>
            <a:cxnLst/>
            <a:rect l="l" t="t" r="r" b="b"/>
            <a:pathLst>
              <a:path w="4155415" h="2768545">
                <a:moveTo>
                  <a:pt x="0" y="0"/>
                </a:moveTo>
                <a:lnTo>
                  <a:pt x="4155415" y="0"/>
                </a:lnTo>
                <a:lnTo>
                  <a:pt x="4155415" y="2768546"/>
                </a:lnTo>
                <a:lnTo>
                  <a:pt x="0" y="27685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TextBox 26"/>
          <p:cNvSpPr txBox="1"/>
          <p:nvPr/>
        </p:nvSpPr>
        <p:spPr>
          <a:xfrm>
            <a:off x="6040147" y="255357"/>
            <a:ext cx="5117529" cy="108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8"/>
              </a:lnSpc>
            </a:pPr>
            <a:r>
              <a:rPr lang="en-US" sz="6427" b="1" spc="604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1367" y="3243718"/>
            <a:ext cx="6622713" cy="284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4"/>
              </a:lnSpc>
            </a:pPr>
            <a:r>
              <a:rPr lang="en-US" sz="2703" u="none" strike="noStrike" spc="5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Desarrollar una solución tecnológica integral, compuesta por una plataforma web y una aplicación móvil,</a:t>
            </a:r>
            <a:r>
              <a:rPr lang="en-US" sz="2703" u="none" strike="noStrike" spc="59">
                <a:solidFill>
                  <a:srgbClr val="FF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703" u="none" strike="noStrike" spc="5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aumentando la eficiencia operativa y la satisfacción del cliente con una experiencia de usuario clara, simple e intuitiva.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66599" y="1834271"/>
            <a:ext cx="5080617" cy="67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95551" y="2588359"/>
            <a:ext cx="6622713" cy="525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Implementar un catálogo digital interactivo.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Digitalizar la creación y confirmación de pedidos.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Integrar un sistema de pago en línea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Habilitar seguimiento en tiempo real.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Desarrollar un panel administrativo centralizado.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Mejorar la trazabilidad y reducir errores operativos.</a:t>
            </a:r>
          </a:p>
          <a:p>
            <a:pPr marL="540462" lvl="1" indent="-270231" algn="l">
              <a:lnSpc>
                <a:spcPts val="3504"/>
              </a:lnSpc>
              <a:buFont typeface="Arial"/>
              <a:buChar char="•"/>
            </a:pPr>
            <a:r>
              <a:rPr lang="en-US" sz="2503" spc="5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Optimizar la comunicación y experiencia del cliente.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01337">
            <a:off x="13973958" y="-1757406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rot="-5400000">
            <a:off x="14212083" y="2326561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6399961">
            <a:off x="20571650" y="4835733"/>
            <a:ext cx="9052579" cy="11605870"/>
          </a:xfrm>
          <a:custGeom>
            <a:avLst/>
            <a:gdLst/>
            <a:ahLst/>
            <a:cxnLst/>
            <a:rect l="l" t="t" r="r" b="b"/>
            <a:pathLst>
              <a:path w="9052579" h="11605870">
                <a:moveTo>
                  <a:pt x="0" y="0"/>
                </a:moveTo>
                <a:lnTo>
                  <a:pt x="9052579" y="0"/>
                </a:lnTo>
                <a:lnTo>
                  <a:pt x="9052579" y="11605870"/>
                </a:lnTo>
                <a:lnTo>
                  <a:pt x="0" y="1160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8432661" y="8422626"/>
            <a:ext cx="3382321" cy="1332130"/>
            <a:chOff x="0" y="0"/>
            <a:chExt cx="890817" cy="350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0817" cy="350849"/>
            </a:xfrm>
            <a:custGeom>
              <a:avLst/>
              <a:gdLst/>
              <a:ahLst/>
              <a:cxnLst/>
              <a:rect l="l" t="t" r="r" b="b"/>
              <a:pathLst>
                <a:path w="890817" h="350849">
                  <a:moveTo>
                    <a:pt x="116736" y="0"/>
                  </a:moveTo>
                  <a:lnTo>
                    <a:pt x="774081" y="0"/>
                  </a:lnTo>
                  <a:cubicBezTo>
                    <a:pt x="805042" y="0"/>
                    <a:pt x="834734" y="12299"/>
                    <a:pt x="856626" y="34191"/>
                  </a:cubicBezTo>
                  <a:cubicBezTo>
                    <a:pt x="878518" y="56083"/>
                    <a:pt x="890817" y="85776"/>
                    <a:pt x="890817" y="116736"/>
                  </a:cubicBezTo>
                  <a:lnTo>
                    <a:pt x="890817" y="234113"/>
                  </a:lnTo>
                  <a:cubicBezTo>
                    <a:pt x="890817" y="298585"/>
                    <a:pt x="838553" y="350849"/>
                    <a:pt x="774081" y="350849"/>
                  </a:cubicBezTo>
                  <a:lnTo>
                    <a:pt x="116736" y="350849"/>
                  </a:lnTo>
                  <a:cubicBezTo>
                    <a:pt x="52264" y="350849"/>
                    <a:pt x="0" y="298585"/>
                    <a:pt x="0" y="234113"/>
                  </a:cubicBezTo>
                  <a:lnTo>
                    <a:pt x="0" y="116736"/>
                  </a:lnTo>
                  <a:cubicBezTo>
                    <a:pt x="0" y="52264"/>
                    <a:pt x="52264" y="0"/>
                    <a:pt x="116736" y="0"/>
                  </a:cubicBezTo>
                  <a:close/>
                </a:path>
              </a:pathLst>
            </a:custGeom>
            <a:solidFill>
              <a:srgbClr val="E3D8D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90817" cy="39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4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 flipV="1">
            <a:off x="8268639" y="1151835"/>
            <a:ext cx="76200" cy="8737970"/>
          </a:xfrm>
          <a:prstGeom prst="line">
            <a:avLst/>
          </a:prstGeom>
          <a:ln w="152400" cap="flat">
            <a:solidFill>
              <a:srgbClr val="E3D8D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4587113">
            <a:off x="16722231" y="7361011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5673786">
            <a:off x="16123333" y="8664597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 rot="659918">
            <a:off x="-651771" y="-418882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8382282" y="1311399"/>
            <a:ext cx="2677953" cy="601913"/>
            <a:chOff x="0" y="0"/>
            <a:chExt cx="812800" cy="182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 b="1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¿Qué hace?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32661" y="5713908"/>
            <a:ext cx="3653825" cy="1545807"/>
            <a:chOff x="0" y="0"/>
            <a:chExt cx="962324" cy="4071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2324" cy="407126"/>
            </a:xfrm>
            <a:custGeom>
              <a:avLst/>
              <a:gdLst/>
              <a:ahLst/>
              <a:cxnLst/>
              <a:rect l="l" t="t" r="r" b="b"/>
              <a:pathLst>
                <a:path w="962324" h="407126">
                  <a:moveTo>
                    <a:pt x="108062" y="0"/>
                  </a:moveTo>
                  <a:lnTo>
                    <a:pt x="854263" y="0"/>
                  </a:lnTo>
                  <a:cubicBezTo>
                    <a:pt x="882922" y="0"/>
                    <a:pt x="910408" y="11385"/>
                    <a:pt x="930674" y="31650"/>
                  </a:cubicBezTo>
                  <a:cubicBezTo>
                    <a:pt x="950939" y="51916"/>
                    <a:pt x="962324" y="79402"/>
                    <a:pt x="962324" y="108062"/>
                  </a:cubicBezTo>
                  <a:lnTo>
                    <a:pt x="962324" y="299064"/>
                  </a:lnTo>
                  <a:cubicBezTo>
                    <a:pt x="962324" y="327724"/>
                    <a:pt x="950939" y="355210"/>
                    <a:pt x="930674" y="375476"/>
                  </a:cubicBezTo>
                  <a:cubicBezTo>
                    <a:pt x="910408" y="395741"/>
                    <a:pt x="882922" y="407126"/>
                    <a:pt x="854263" y="407126"/>
                  </a:cubicBezTo>
                  <a:lnTo>
                    <a:pt x="108062" y="407126"/>
                  </a:lnTo>
                  <a:cubicBezTo>
                    <a:pt x="79402" y="407126"/>
                    <a:pt x="51916" y="395741"/>
                    <a:pt x="31650" y="375476"/>
                  </a:cubicBezTo>
                  <a:cubicBezTo>
                    <a:pt x="11385" y="355210"/>
                    <a:pt x="0" y="327724"/>
                    <a:pt x="0" y="299064"/>
                  </a:cubicBezTo>
                  <a:lnTo>
                    <a:pt x="0" y="108062"/>
                  </a:lnTo>
                  <a:cubicBezTo>
                    <a:pt x="0" y="79402"/>
                    <a:pt x="11385" y="51916"/>
                    <a:pt x="31650" y="31650"/>
                  </a:cubicBezTo>
                  <a:cubicBezTo>
                    <a:pt x="51916" y="11385"/>
                    <a:pt x="79402" y="0"/>
                    <a:pt x="108062" y="0"/>
                  </a:cubicBezTo>
                  <a:close/>
                </a:path>
              </a:pathLst>
            </a:custGeom>
            <a:solidFill>
              <a:srgbClr val="E3D8D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62324" cy="454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432661" y="5059822"/>
            <a:ext cx="2677953" cy="601913"/>
            <a:chOff x="0" y="0"/>
            <a:chExt cx="812800" cy="1826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 b="1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¿Qué no hace?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432661" y="7773087"/>
            <a:ext cx="3252821" cy="601913"/>
            <a:chOff x="0" y="0"/>
            <a:chExt cx="987281" cy="1826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87281" cy="182690"/>
            </a:xfrm>
            <a:custGeom>
              <a:avLst/>
              <a:gdLst/>
              <a:ahLst/>
              <a:cxnLst/>
              <a:rect l="l" t="t" r="r" b="b"/>
              <a:pathLst>
                <a:path w="987281" h="182690">
                  <a:moveTo>
                    <a:pt x="91345" y="0"/>
                  </a:moveTo>
                  <a:lnTo>
                    <a:pt x="895936" y="0"/>
                  </a:lnTo>
                  <a:cubicBezTo>
                    <a:pt x="920163" y="0"/>
                    <a:pt x="943397" y="9624"/>
                    <a:pt x="960527" y="26754"/>
                  </a:cubicBezTo>
                  <a:cubicBezTo>
                    <a:pt x="977658" y="43885"/>
                    <a:pt x="987281" y="67119"/>
                    <a:pt x="987281" y="91345"/>
                  </a:cubicBezTo>
                  <a:lnTo>
                    <a:pt x="987281" y="91345"/>
                  </a:lnTo>
                  <a:cubicBezTo>
                    <a:pt x="987281" y="141793"/>
                    <a:pt x="946385" y="182690"/>
                    <a:pt x="895936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87281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 b="1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Otras Restricciones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5305289">
            <a:off x="16261678" y="313506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770109" y="5612366"/>
            <a:ext cx="5946821" cy="4159144"/>
          </a:xfrm>
          <a:custGeom>
            <a:avLst/>
            <a:gdLst/>
            <a:ahLst/>
            <a:cxnLst/>
            <a:rect l="l" t="t" r="r" b="b"/>
            <a:pathLst>
              <a:path w="5946821" h="4159144">
                <a:moveTo>
                  <a:pt x="0" y="0"/>
                </a:moveTo>
                <a:lnTo>
                  <a:pt x="5946821" y="0"/>
                </a:lnTo>
                <a:lnTo>
                  <a:pt x="5946821" y="4159144"/>
                </a:lnTo>
                <a:lnTo>
                  <a:pt x="0" y="4159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05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0" y="9479701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3"/>
                </a:lnTo>
                <a:lnTo>
                  <a:pt x="0" y="801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6795957" y="22113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8" name="Freeform 28"/>
          <p:cNvSpPr/>
          <p:nvPr/>
        </p:nvSpPr>
        <p:spPr>
          <a:xfrm>
            <a:off x="13737148" y="1824126"/>
            <a:ext cx="639233" cy="772699"/>
          </a:xfrm>
          <a:custGeom>
            <a:avLst/>
            <a:gdLst/>
            <a:ahLst/>
            <a:cxnLst/>
            <a:rect l="l" t="t" r="r" b="b"/>
            <a:pathLst>
              <a:path w="639233" h="772699">
                <a:moveTo>
                  <a:pt x="0" y="0"/>
                </a:moveTo>
                <a:lnTo>
                  <a:pt x="639233" y="0"/>
                </a:lnTo>
                <a:lnTo>
                  <a:pt x="639233" y="772699"/>
                </a:lnTo>
                <a:lnTo>
                  <a:pt x="0" y="7726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9" name="Freeform 29"/>
          <p:cNvSpPr/>
          <p:nvPr/>
        </p:nvSpPr>
        <p:spPr>
          <a:xfrm>
            <a:off x="12603460" y="3211409"/>
            <a:ext cx="895140" cy="895140"/>
          </a:xfrm>
          <a:custGeom>
            <a:avLst/>
            <a:gdLst/>
            <a:ahLst/>
            <a:cxnLst/>
            <a:rect l="l" t="t" r="r" b="b"/>
            <a:pathLst>
              <a:path w="895140" h="895140">
                <a:moveTo>
                  <a:pt x="0" y="0"/>
                </a:moveTo>
                <a:lnTo>
                  <a:pt x="895140" y="0"/>
                </a:lnTo>
                <a:lnTo>
                  <a:pt x="895140" y="895140"/>
                </a:lnTo>
                <a:lnTo>
                  <a:pt x="0" y="8951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0" name="Freeform 30"/>
          <p:cNvSpPr/>
          <p:nvPr/>
        </p:nvSpPr>
        <p:spPr>
          <a:xfrm>
            <a:off x="14489466" y="3321151"/>
            <a:ext cx="517430" cy="923983"/>
          </a:xfrm>
          <a:custGeom>
            <a:avLst/>
            <a:gdLst/>
            <a:ahLst/>
            <a:cxnLst/>
            <a:rect l="l" t="t" r="r" b="b"/>
            <a:pathLst>
              <a:path w="517430" h="923983">
                <a:moveTo>
                  <a:pt x="0" y="0"/>
                </a:moveTo>
                <a:lnTo>
                  <a:pt x="517431" y="0"/>
                </a:lnTo>
                <a:lnTo>
                  <a:pt x="517431" y="923983"/>
                </a:lnTo>
                <a:lnTo>
                  <a:pt x="0" y="9239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1" name="Freeform 31"/>
          <p:cNvSpPr/>
          <p:nvPr/>
        </p:nvSpPr>
        <p:spPr>
          <a:xfrm rot="7411160">
            <a:off x="13144880" y="2758718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2" name="Freeform 32"/>
          <p:cNvSpPr/>
          <p:nvPr/>
        </p:nvSpPr>
        <p:spPr>
          <a:xfrm rot="3960798">
            <a:off x="14267923" y="2775119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3" name="Freeform 33"/>
          <p:cNvSpPr/>
          <p:nvPr/>
        </p:nvSpPr>
        <p:spPr>
          <a:xfrm>
            <a:off x="15051570" y="5422472"/>
            <a:ext cx="1067643" cy="1044955"/>
          </a:xfrm>
          <a:custGeom>
            <a:avLst/>
            <a:gdLst/>
            <a:ahLst/>
            <a:cxnLst/>
            <a:rect l="l" t="t" r="r" b="b"/>
            <a:pathLst>
              <a:path w="1067643" h="1044955">
                <a:moveTo>
                  <a:pt x="0" y="0"/>
                </a:moveTo>
                <a:lnTo>
                  <a:pt x="1067643" y="0"/>
                </a:lnTo>
                <a:lnTo>
                  <a:pt x="1067643" y="1044956"/>
                </a:lnTo>
                <a:lnTo>
                  <a:pt x="0" y="10449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4" name="Freeform 34"/>
          <p:cNvSpPr/>
          <p:nvPr/>
        </p:nvSpPr>
        <p:spPr>
          <a:xfrm rot="5400000">
            <a:off x="12720890" y="4612599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5" name="Freeform 35"/>
          <p:cNvSpPr/>
          <p:nvPr/>
        </p:nvSpPr>
        <p:spPr>
          <a:xfrm rot="6731800">
            <a:off x="14159327" y="4714197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79" y="0"/>
                </a:lnTo>
                <a:lnTo>
                  <a:pt x="660279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6" name="Freeform 36"/>
          <p:cNvSpPr/>
          <p:nvPr/>
        </p:nvSpPr>
        <p:spPr>
          <a:xfrm rot="-5548033">
            <a:off x="13035016" y="4580526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7" name="Freeform 37"/>
          <p:cNvSpPr/>
          <p:nvPr/>
        </p:nvSpPr>
        <p:spPr>
          <a:xfrm rot="-4029980">
            <a:off x="13942976" y="4580526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79" y="0"/>
                </a:lnTo>
                <a:lnTo>
                  <a:pt x="660279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8" name="Freeform 38"/>
          <p:cNvSpPr/>
          <p:nvPr/>
        </p:nvSpPr>
        <p:spPr>
          <a:xfrm>
            <a:off x="15724454" y="3288297"/>
            <a:ext cx="1071502" cy="928189"/>
          </a:xfrm>
          <a:custGeom>
            <a:avLst/>
            <a:gdLst/>
            <a:ahLst/>
            <a:cxnLst/>
            <a:rect l="l" t="t" r="r" b="b"/>
            <a:pathLst>
              <a:path w="1071502" h="928189">
                <a:moveTo>
                  <a:pt x="0" y="0"/>
                </a:moveTo>
                <a:lnTo>
                  <a:pt x="1071503" y="0"/>
                </a:lnTo>
                <a:lnTo>
                  <a:pt x="1071503" y="928189"/>
                </a:lnTo>
                <a:lnTo>
                  <a:pt x="0" y="92818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9" name="Freeform 39"/>
          <p:cNvSpPr/>
          <p:nvPr/>
        </p:nvSpPr>
        <p:spPr>
          <a:xfrm rot="-71547">
            <a:off x="14295881" y="5619215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0" name="Freeform 40"/>
          <p:cNvSpPr/>
          <p:nvPr/>
        </p:nvSpPr>
        <p:spPr>
          <a:xfrm rot="-10800000">
            <a:off x="14267923" y="5944565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1" name="Freeform 41"/>
          <p:cNvSpPr/>
          <p:nvPr/>
        </p:nvSpPr>
        <p:spPr>
          <a:xfrm rot="5400000">
            <a:off x="13144880" y="6833835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2" name="Freeform 42"/>
          <p:cNvSpPr/>
          <p:nvPr/>
        </p:nvSpPr>
        <p:spPr>
          <a:xfrm>
            <a:off x="12715177" y="7472051"/>
            <a:ext cx="671705" cy="783329"/>
          </a:xfrm>
          <a:custGeom>
            <a:avLst/>
            <a:gdLst/>
            <a:ahLst/>
            <a:cxnLst/>
            <a:rect l="l" t="t" r="r" b="b"/>
            <a:pathLst>
              <a:path w="671705" h="783329">
                <a:moveTo>
                  <a:pt x="0" y="0"/>
                </a:moveTo>
                <a:lnTo>
                  <a:pt x="671705" y="0"/>
                </a:lnTo>
                <a:lnTo>
                  <a:pt x="671705" y="783329"/>
                </a:lnTo>
                <a:lnTo>
                  <a:pt x="0" y="78332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3" name="Freeform 43"/>
          <p:cNvSpPr/>
          <p:nvPr/>
        </p:nvSpPr>
        <p:spPr>
          <a:xfrm>
            <a:off x="13656148" y="7493291"/>
            <a:ext cx="956748" cy="1058354"/>
          </a:xfrm>
          <a:custGeom>
            <a:avLst/>
            <a:gdLst/>
            <a:ahLst/>
            <a:cxnLst/>
            <a:rect l="l" t="t" r="r" b="b"/>
            <a:pathLst>
              <a:path w="956748" h="1058354">
                <a:moveTo>
                  <a:pt x="0" y="0"/>
                </a:moveTo>
                <a:lnTo>
                  <a:pt x="956748" y="0"/>
                </a:lnTo>
                <a:lnTo>
                  <a:pt x="956748" y="1058353"/>
                </a:lnTo>
                <a:lnTo>
                  <a:pt x="0" y="105835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t="-10452" b="-638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4" name="Freeform 44"/>
          <p:cNvSpPr/>
          <p:nvPr/>
        </p:nvSpPr>
        <p:spPr>
          <a:xfrm>
            <a:off x="12781810" y="5310129"/>
            <a:ext cx="1210144" cy="1145099"/>
          </a:xfrm>
          <a:custGeom>
            <a:avLst/>
            <a:gdLst/>
            <a:ahLst/>
            <a:cxnLst/>
            <a:rect l="l" t="t" r="r" b="b"/>
            <a:pathLst>
              <a:path w="1210144" h="1145099">
                <a:moveTo>
                  <a:pt x="0" y="0"/>
                </a:moveTo>
                <a:lnTo>
                  <a:pt x="1210144" y="0"/>
                </a:lnTo>
                <a:lnTo>
                  <a:pt x="1210144" y="1145099"/>
                </a:lnTo>
                <a:lnTo>
                  <a:pt x="0" y="114509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5" name="Freeform 45"/>
          <p:cNvSpPr/>
          <p:nvPr/>
        </p:nvSpPr>
        <p:spPr>
          <a:xfrm rot="-4178284">
            <a:off x="15484692" y="4672718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6" name="Freeform 46"/>
          <p:cNvSpPr/>
          <p:nvPr/>
        </p:nvSpPr>
        <p:spPr>
          <a:xfrm rot="6770513">
            <a:off x="15789073" y="4734685"/>
            <a:ext cx="660280" cy="191481"/>
          </a:xfrm>
          <a:custGeom>
            <a:avLst/>
            <a:gdLst/>
            <a:ahLst/>
            <a:cxnLst/>
            <a:rect l="l" t="t" r="r" b="b"/>
            <a:pathLst>
              <a:path w="660280" h="191481">
                <a:moveTo>
                  <a:pt x="0" y="0"/>
                </a:moveTo>
                <a:lnTo>
                  <a:pt x="660280" y="0"/>
                </a:lnTo>
                <a:lnTo>
                  <a:pt x="660280" y="191481"/>
                </a:lnTo>
                <a:lnTo>
                  <a:pt x="0" y="19148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7" name="Freeform 47"/>
          <p:cNvSpPr/>
          <p:nvPr/>
        </p:nvSpPr>
        <p:spPr>
          <a:xfrm>
            <a:off x="770109" y="1354492"/>
            <a:ext cx="6003971" cy="4006286"/>
          </a:xfrm>
          <a:custGeom>
            <a:avLst/>
            <a:gdLst/>
            <a:ahLst/>
            <a:cxnLst/>
            <a:rect l="l" t="t" r="r" b="b"/>
            <a:pathLst>
              <a:path w="6003971" h="4006286">
                <a:moveTo>
                  <a:pt x="0" y="0"/>
                </a:moveTo>
                <a:lnTo>
                  <a:pt x="6003971" y="0"/>
                </a:lnTo>
                <a:lnTo>
                  <a:pt x="6003971" y="4006286"/>
                </a:lnTo>
                <a:lnTo>
                  <a:pt x="0" y="4006286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48" name="Group 48"/>
          <p:cNvGrpSpPr/>
          <p:nvPr/>
        </p:nvGrpSpPr>
        <p:grpSpPr>
          <a:xfrm>
            <a:off x="8432661" y="1973722"/>
            <a:ext cx="3180199" cy="2734618"/>
            <a:chOff x="0" y="0"/>
            <a:chExt cx="837583" cy="72022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37583" cy="720229"/>
            </a:xfrm>
            <a:custGeom>
              <a:avLst/>
              <a:gdLst/>
              <a:ahLst/>
              <a:cxnLst/>
              <a:rect l="l" t="t" r="r" b="b"/>
              <a:pathLst>
                <a:path w="837583" h="720229">
                  <a:moveTo>
                    <a:pt x="124155" y="0"/>
                  </a:moveTo>
                  <a:lnTo>
                    <a:pt x="713428" y="0"/>
                  </a:lnTo>
                  <a:cubicBezTo>
                    <a:pt x="781997" y="0"/>
                    <a:pt x="837583" y="55586"/>
                    <a:pt x="837583" y="124155"/>
                  </a:cubicBezTo>
                  <a:lnTo>
                    <a:pt x="837583" y="596073"/>
                  </a:lnTo>
                  <a:cubicBezTo>
                    <a:pt x="837583" y="629001"/>
                    <a:pt x="824503" y="660581"/>
                    <a:pt x="801219" y="683864"/>
                  </a:cubicBezTo>
                  <a:cubicBezTo>
                    <a:pt x="777936" y="707148"/>
                    <a:pt x="746356" y="720229"/>
                    <a:pt x="713428" y="720229"/>
                  </a:cubicBezTo>
                  <a:lnTo>
                    <a:pt x="124155" y="720229"/>
                  </a:lnTo>
                  <a:cubicBezTo>
                    <a:pt x="91227" y="720229"/>
                    <a:pt x="59648" y="707148"/>
                    <a:pt x="36364" y="683864"/>
                  </a:cubicBezTo>
                  <a:cubicBezTo>
                    <a:pt x="13081" y="660581"/>
                    <a:pt x="0" y="629001"/>
                    <a:pt x="0" y="596073"/>
                  </a:cubicBezTo>
                  <a:lnTo>
                    <a:pt x="0" y="124155"/>
                  </a:lnTo>
                  <a:cubicBezTo>
                    <a:pt x="0" y="91227"/>
                    <a:pt x="13081" y="59648"/>
                    <a:pt x="36364" y="36364"/>
                  </a:cubicBezTo>
                  <a:cubicBezTo>
                    <a:pt x="59648" y="13081"/>
                    <a:pt x="91227" y="0"/>
                    <a:pt x="124155" y="0"/>
                  </a:cubicBezTo>
                  <a:close/>
                </a:path>
              </a:pathLst>
            </a:custGeom>
            <a:solidFill>
              <a:srgbClr val="E3D8D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37583" cy="76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4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7262046" y="-118777"/>
            <a:ext cx="3848568" cy="97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8"/>
              </a:lnSpc>
            </a:pPr>
            <a:r>
              <a:rPr lang="en-US" sz="5727" b="1" spc="53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ALCANCE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497977" y="650151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412255" y="4276782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412255" y="6989120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544861" y="1922319"/>
            <a:ext cx="2901885" cy="272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Catálogo digital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Carrito y pagos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Gestión interna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Seguimiento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Notificaciones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Panel Admin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Reportes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432661" y="5666283"/>
            <a:ext cx="3480738" cy="155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Administración móvil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Stock automático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Contabilidad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Integración externa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432661" y="8452854"/>
            <a:ext cx="3480738" cy="116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Sandbox WebPay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Servicios cloud</a:t>
            </a:r>
          </a:p>
          <a:p>
            <a:pPr marL="477185" lvl="1" indent="-238592" algn="l">
              <a:lnSpc>
                <a:spcPts val="3094"/>
              </a:lnSpc>
              <a:buFont typeface="Arial"/>
              <a:buChar char="•"/>
            </a:pPr>
            <a:r>
              <a:rPr lang="en-US" sz="2210" b="1" spc="4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Internet requerido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3430" y="1013170"/>
            <a:ext cx="9817265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8"/>
              </a:lnSpc>
              <a:spcBef>
                <a:spcPct val="0"/>
              </a:spcBef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3" name="Freeform 3"/>
          <p:cNvSpPr/>
          <p:nvPr/>
        </p:nvSpPr>
        <p:spPr>
          <a:xfrm>
            <a:off x="-290950" y="-2033784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9354559">
            <a:off x="15284166" y="4750887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-4215888">
            <a:off x="-3033158" y="4042254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3680783" y="5416028"/>
            <a:ext cx="2603370" cy="2603370"/>
          </a:xfrm>
          <a:custGeom>
            <a:avLst/>
            <a:gdLst/>
            <a:ahLst/>
            <a:cxnLst/>
            <a:rect l="l" t="t" r="r" b="b"/>
            <a:pathLst>
              <a:path w="2603370" h="2603370">
                <a:moveTo>
                  <a:pt x="0" y="0"/>
                </a:moveTo>
                <a:lnTo>
                  <a:pt x="2603371" y="0"/>
                </a:lnTo>
                <a:lnTo>
                  <a:pt x="2603371" y="2603371"/>
                </a:lnTo>
                <a:lnTo>
                  <a:pt x="0" y="260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7636704" y="5804063"/>
            <a:ext cx="3368295" cy="1827300"/>
          </a:xfrm>
          <a:custGeom>
            <a:avLst/>
            <a:gdLst/>
            <a:ahLst/>
            <a:cxnLst/>
            <a:rect l="l" t="t" r="r" b="b"/>
            <a:pathLst>
              <a:path w="3368295" h="1827300">
                <a:moveTo>
                  <a:pt x="0" y="0"/>
                </a:moveTo>
                <a:lnTo>
                  <a:pt x="3368295" y="0"/>
                </a:lnTo>
                <a:lnTo>
                  <a:pt x="3368295" y="1827301"/>
                </a:lnTo>
                <a:lnTo>
                  <a:pt x="0" y="1827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116973" y="2707383"/>
            <a:ext cx="10098075" cy="192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2782" b="1" u="none" strike="noStrike" spc="6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 metodología del proyecto se basa en el modelo en cascada. Sin embargo, se complementa con prácticas de Scrum, permitiendo flexibilidad en los roles, trabajo colaborativo y ajustes.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359254" y="2594610"/>
          <a:ext cx="4669617" cy="6066129"/>
        </p:xfrm>
        <a:graphic>
          <a:graphicData uri="http://schemas.openxmlformats.org/drawingml/2006/table">
            <a:tbl>
              <a:tblPr/>
              <a:tblGrid>
                <a:gridCol w="329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16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HITO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FECHA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25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 planificación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23/08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16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 Análisis y Diseño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07/09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16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 Desarrollo 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18/09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25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Desarrollo Web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28/10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25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Desarrollo App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20/11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125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 Pruebas y QA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29/11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4643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Fase de implementación y cierre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04/12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0" y="9485196"/>
            <a:ext cx="2116973" cy="801804"/>
          </a:xfrm>
          <a:custGeom>
            <a:avLst/>
            <a:gdLst/>
            <a:ahLst/>
            <a:cxnLst/>
            <a:rect l="l" t="t" r="r" b="b"/>
            <a:pathLst>
              <a:path w="2116973" h="801804">
                <a:moveTo>
                  <a:pt x="0" y="0"/>
                </a:moveTo>
                <a:lnTo>
                  <a:pt x="2116973" y="0"/>
                </a:lnTo>
                <a:lnTo>
                  <a:pt x="2116973" y="801804"/>
                </a:lnTo>
                <a:lnTo>
                  <a:pt x="0" y="801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1" name="Group 11"/>
          <p:cNvGrpSpPr/>
          <p:nvPr/>
        </p:nvGrpSpPr>
        <p:grpSpPr>
          <a:xfrm>
            <a:off x="12886115" y="1492043"/>
            <a:ext cx="3615896" cy="980116"/>
            <a:chOff x="0" y="0"/>
            <a:chExt cx="1097480" cy="297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7480" cy="297480"/>
            </a:xfrm>
            <a:custGeom>
              <a:avLst/>
              <a:gdLst/>
              <a:ahLst/>
              <a:cxnLst/>
              <a:rect l="l" t="t" r="r" b="b"/>
              <a:pathLst>
                <a:path w="1097480" h="297480">
                  <a:moveTo>
                    <a:pt x="148740" y="0"/>
                  </a:moveTo>
                  <a:lnTo>
                    <a:pt x="948740" y="0"/>
                  </a:lnTo>
                  <a:cubicBezTo>
                    <a:pt x="1030887" y="0"/>
                    <a:pt x="1097480" y="66593"/>
                    <a:pt x="1097480" y="148740"/>
                  </a:cubicBezTo>
                  <a:lnTo>
                    <a:pt x="1097480" y="148740"/>
                  </a:lnTo>
                  <a:cubicBezTo>
                    <a:pt x="1097480" y="230887"/>
                    <a:pt x="1030887" y="297480"/>
                    <a:pt x="948740" y="297480"/>
                  </a:cubicBezTo>
                  <a:lnTo>
                    <a:pt x="148740" y="297480"/>
                  </a:lnTo>
                  <a:cubicBezTo>
                    <a:pt x="66593" y="297480"/>
                    <a:pt x="0" y="230887"/>
                    <a:pt x="0" y="148740"/>
                  </a:cubicBezTo>
                  <a:lnTo>
                    <a:pt x="0" y="148740"/>
                  </a:lnTo>
                  <a:cubicBezTo>
                    <a:pt x="0" y="66593"/>
                    <a:pt x="66593" y="0"/>
                    <a:pt x="1487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53754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097480" cy="36415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48"/>
                </a:lnSpc>
                <a:spcBef>
                  <a:spcPct val="0"/>
                </a:spcBef>
              </a:pPr>
              <a:r>
                <a:rPr lang="en-US" sz="3034" b="1">
                  <a:solidFill>
                    <a:srgbClr val="253754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Hitos Importantes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795957" y="0"/>
            <a:ext cx="1492043" cy="1492043"/>
          </a:xfrm>
          <a:custGeom>
            <a:avLst/>
            <a:gdLst/>
            <a:ahLst/>
            <a:cxnLst/>
            <a:rect l="l" t="t" r="r" b="b"/>
            <a:pathLst>
              <a:path w="1492043" h="1492043">
                <a:moveTo>
                  <a:pt x="0" y="0"/>
                </a:moveTo>
                <a:lnTo>
                  <a:pt x="1492043" y="0"/>
                </a:lnTo>
                <a:lnTo>
                  <a:pt x="1492043" y="1492043"/>
                </a:lnTo>
                <a:lnTo>
                  <a:pt x="0" y="14920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1356</Words>
  <Application>Microsoft Office PowerPoint</Application>
  <PresentationFormat>Personalizado</PresentationFormat>
  <Paragraphs>344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Open Sans Bold</vt:lpstr>
      <vt:lpstr>Glacial Indifference Bold</vt:lpstr>
      <vt:lpstr>Open Sans</vt:lpstr>
      <vt:lpstr>Poppins Bold</vt:lpstr>
      <vt:lpstr>Poppins</vt:lpstr>
      <vt:lpstr>Calibri</vt:lpstr>
      <vt:lpstr>Arial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título</dc:title>
  <cp:lastModifiedBy>ANGEL EDUARDO PINTO HUANCHUMPAN</cp:lastModifiedBy>
  <cp:revision>2</cp:revision>
  <dcterms:created xsi:type="dcterms:W3CDTF">2006-08-16T00:00:00Z</dcterms:created>
  <dcterms:modified xsi:type="dcterms:W3CDTF">2025-11-20T05:36:25Z</dcterms:modified>
  <dc:identifier>DAG45ArUIsY</dc:identifier>
</cp:coreProperties>
</file>